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693" r:id="rId2"/>
    <p:sldId id="694" r:id="rId3"/>
    <p:sldId id="681" r:id="rId4"/>
    <p:sldId id="647" r:id="rId5"/>
    <p:sldId id="648" r:id="rId6"/>
    <p:sldId id="649" r:id="rId7"/>
    <p:sldId id="650" r:id="rId8"/>
    <p:sldId id="686" r:id="rId9"/>
    <p:sldId id="655" r:id="rId10"/>
    <p:sldId id="691" r:id="rId11"/>
    <p:sldId id="689" r:id="rId12"/>
    <p:sldId id="562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16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14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14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702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55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" y="990606"/>
            <a:ext cx="8673738" cy="543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3" descr="I:\Final Presentation\Joypurhat_04.10.2018\Public_Toile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0" t="15803" r="5367" b="10449"/>
          <a:stretch/>
        </p:blipFill>
        <p:spPr bwMode="auto">
          <a:xfrm>
            <a:off x="1245326" y="1207434"/>
            <a:ext cx="7772400" cy="463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:\Final Presentation\Joypurhat_04.10.2018\Proposed Linear Par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9387" r="5626" b="8943"/>
          <a:stretch/>
        </p:blipFill>
        <p:spPr bwMode="auto">
          <a:xfrm>
            <a:off x="2667001" y="991412"/>
            <a:ext cx="7239000" cy="468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29090" y="591302"/>
            <a:ext cx="3548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6E6938B-0047-4921-97ED-6D398BFF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D614786-B694-43D6-A5BA-92CE5613A320}"/>
              </a:ext>
            </a:extLst>
          </p:cNvPr>
          <p:cNvSpPr/>
          <p:nvPr/>
        </p:nvSpPr>
        <p:spPr>
          <a:xfrm>
            <a:off x="4767898" y="71741"/>
            <a:ext cx="4607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we‡bv`b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A2B7F60A-3639-4C89-8788-0331178D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119462"/>
              </p:ext>
            </p:extLst>
          </p:nvPr>
        </p:nvGraphicFramePr>
        <p:xfrm>
          <a:off x="76200" y="1143000"/>
          <a:ext cx="2976093" cy="330168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3154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32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7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5496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16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1600" b="1" dirty="0" err="1" smtClean="0">
                          <a:effectLst/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sz="16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16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16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188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cÖ¯ÍvweZ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wjwbqvi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cvK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----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mv‡_,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88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cÖ¯ÍvweZ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IqvUvi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†WK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-----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hgybv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mv‡_,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02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187192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msiwÿZ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Rjvavi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----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e„wói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msiÿY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0184530"/>
                  </a:ext>
                </a:extLst>
              </a:tr>
              <a:tr h="32612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cvK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32.00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, 04, 07 I 08</a:t>
                      </a:r>
                    </a:p>
                  </a:txBody>
                  <a:tcPr marL="7739" marR="7739" marT="7917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7247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077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83948" y="595436"/>
            <a:ext cx="3509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95295" y="1279746"/>
            <a:ext cx="8219281" cy="5430183"/>
            <a:chOff x="696119" y="990600"/>
            <a:chExt cx="8219281" cy="5430183"/>
          </a:xfrm>
        </p:grpSpPr>
        <p:pic>
          <p:nvPicPr>
            <p:cNvPr id="7" name="Picture 2" descr="02">
              <a:extLst>
                <a:ext uri="{FF2B5EF4-FFF2-40B4-BE49-F238E27FC236}">
                  <a16:creationId xmlns="" xmlns:a16="http://schemas.microsoft.com/office/drawing/2014/main" id="{5825F66C-8DDE-4629-90CB-377C2DDA91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0" t="10155" r="1961" b="12244"/>
            <a:stretch/>
          </p:blipFill>
          <p:spPr bwMode="auto">
            <a:xfrm>
              <a:off x="696119" y="990600"/>
              <a:ext cx="8219281" cy="519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219200" y="6051451"/>
              <a:ext cx="24673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cÖ¯</a:t>
              </a:r>
              <a:r>
                <a:rPr kumimoji="0" lang="en-US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alt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vweZ</a:t>
              </a:r>
              <a:r>
                <a:rPr kumimoji="0" lang="en-US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wjwbqvi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cv‡K©i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bgybv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  <p:pic>
        <p:nvPicPr>
          <p:cNvPr id="11" name="Picture 3" descr="05">
            <a:extLst>
              <a:ext uri="{FF2B5EF4-FFF2-40B4-BE49-F238E27FC236}">
                <a16:creationId xmlns="" xmlns:a16="http://schemas.microsoft.com/office/drawing/2014/main" id="{BC0E4FAD-A99A-4E5E-B8B2-9E09093F8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3" t="26343" r="22549" b="20972"/>
          <a:stretch>
            <a:fillRect/>
          </a:stretch>
        </p:blipFill>
        <p:spPr bwMode="auto">
          <a:xfrm>
            <a:off x="696119" y="1219206"/>
            <a:ext cx="8229600" cy="48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04">
            <a:extLst>
              <a:ext uri="{FF2B5EF4-FFF2-40B4-BE49-F238E27FC236}">
                <a16:creationId xmlns="" xmlns:a16="http://schemas.microsoft.com/office/drawing/2014/main" id="{D5F8A8A7-81CA-44B6-95EA-423178080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4" t="27670" r="23529" b="22357"/>
          <a:stretch>
            <a:fillRect/>
          </a:stretch>
        </p:blipFill>
        <p:spPr bwMode="auto">
          <a:xfrm>
            <a:off x="503636" y="1219206"/>
            <a:ext cx="8602600" cy="48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6E6938B-0047-4921-97ED-6D398BFF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3BDC6B55-43A2-4309-869D-87FB3CBDA5F0}"/>
              </a:ext>
            </a:extLst>
          </p:cNvPr>
          <p:cNvSpPr/>
          <p:nvPr/>
        </p:nvSpPr>
        <p:spPr>
          <a:xfrm>
            <a:off x="4804936" y="45082"/>
            <a:ext cx="4607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we‡bv`b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2673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6"/>
            <a:ext cx="3948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2" descr="03">
            <a:extLst>
              <a:ext uri="{FF2B5EF4-FFF2-40B4-BE49-F238E27FC236}">
                <a16:creationId xmlns="" xmlns:a16="http://schemas.microsoft.com/office/drawing/2014/main" id="{7A887FBD-C2DC-465D-BCD8-63D708956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4" t="21477" r="2705" b="15741"/>
          <a:stretch/>
        </p:blipFill>
        <p:spPr bwMode="auto">
          <a:xfrm>
            <a:off x="203381" y="1066806"/>
            <a:ext cx="9508654" cy="494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62006" y="6033655"/>
            <a:ext cx="2427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IqvUvi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cv‡K©i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bgybv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EB1B6B4F-B282-4E9C-AAD2-BA97594B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0DE1C9B6-B0E3-4FDC-A4AF-2CF6A4520672}"/>
              </a:ext>
            </a:extLst>
          </p:cNvPr>
          <p:cNvSpPr/>
          <p:nvPr/>
        </p:nvSpPr>
        <p:spPr>
          <a:xfrm>
            <a:off x="4804936" y="71741"/>
            <a:ext cx="4607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we‡bv`b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83177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1375" y="640528"/>
            <a:ext cx="3522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18822" y="6034414"/>
            <a:ext cx="6202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b`x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Kg©m~Pxi</a:t>
            </a:r>
            <a:r>
              <a:rPr kumimoji="0" lang="en-US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AvIZvaxb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b`xi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av‡i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nvuUvi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vmn</a:t>
            </a:r>
            <a:r>
              <a:rPr kumimoji="0" lang="en-US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evua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31" y="1324254"/>
            <a:ext cx="8296275" cy="466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75" y="1358890"/>
            <a:ext cx="8276431" cy="467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" y="1317332"/>
            <a:ext cx="8276432" cy="4016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9A462924-45C4-4947-A7DE-6EEC37039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5735AD5B-A074-4AEE-912C-DA3EE2E272E6}"/>
              </a:ext>
            </a:extLst>
          </p:cNvPr>
          <p:cNvSpPr/>
          <p:nvPr/>
        </p:nvSpPr>
        <p:spPr>
          <a:xfrm>
            <a:off x="4804936" y="64538"/>
            <a:ext cx="4607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we‡bv`b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580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403F028-D9A3-463C-9247-698D05419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20513">
            <a:off x="3261854" y="2177862"/>
            <a:ext cx="6834550" cy="2637048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81859" y="809661"/>
            <a:ext cx="3522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we‡bv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`‡bi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05200" y="5505976"/>
            <a:ext cx="3124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altLang="en-US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altLang="en-US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IqvUvi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wi‡Ubkb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cÛ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E4364C0-8871-4E4D-9BDA-FD17B47F8CE9}"/>
              </a:ext>
            </a:extLst>
          </p:cNvPr>
          <p:cNvGrpSpPr/>
          <p:nvPr/>
        </p:nvGrpSpPr>
        <p:grpSpPr>
          <a:xfrm>
            <a:off x="990600" y="1441846"/>
            <a:ext cx="3519268" cy="3777390"/>
            <a:chOff x="328612" y="3465010"/>
            <a:chExt cx="2747524" cy="2949042"/>
          </a:xfrm>
          <a:solidFill>
            <a:srgbClr val="92D050"/>
          </a:solidFill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E0568132-EDCF-45E5-84B0-3B48A22D0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612" y="3465010"/>
              <a:ext cx="2743200" cy="1255143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DCD761A6-D05D-4847-904D-2F017B9D6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936" y="4648201"/>
              <a:ext cx="2743200" cy="989135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2698FBB5-4B81-44E6-94C5-83590DAA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936" y="5486400"/>
              <a:ext cx="2743200" cy="927652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</p:grp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2EE9DA1-CD96-42FA-83D8-1B916F2D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40CB0310-22D3-4D44-AF66-AB7CD5B2B5E0}"/>
              </a:ext>
            </a:extLst>
          </p:cNvPr>
          <p:cNvSpPr/>
          <p:nvPr/>
        </p:nvSpPr>
        <p:spPr>
          <a:xfrm>
            <a:off x="4804936" y="63637"/>
            <a:ext cx="4607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we‡bv`b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myweav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73604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82115" y="533406"/>
            <a:ext cx="2762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Uz¨wiRg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B0D8863-B74D-4C01-BBCE-E4483AB9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547254" y="914400"/>
          <a:ext cx="8550975" cy="225552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2805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68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Tourist Attractions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Location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From </a:t>
                      </a:r>
                      <a:r>
                        <a:rPr lang="en-US" sz="1400" dirty="0" err="1">
                          <a:effectLst/>
                        </a:rPr>
                        <a:t>Joypurhat</a:t>
                      </a:r>
                      <a:r>
                        <a:rPr lang="en-US" sz="1400" dirty="0">
                          <a:effectLst/>
                        </a:rPr>
                        <a:t> district (km)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Hinda-Kasba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Shahi</a:t>
                      </a:r>
                      <a:r>
                        <a:rPr lang="en-US" sz="1200" b="0" dirty="0">
                          <a:effectLst/>
                        </a:rPr>
                        <a:t> Mosque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Khetlal, Joypurhat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10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Within </a:t>
                      </a:r>
                      <a:r>
                        <a:rPr lang="en-US" sz="1200" dirty="0" err="1">
                          <a:effectLst/>
                        </a:rPr>
                        <a:t>Joypurhat</a:t>
                      </a:r>
                      <a:r>
                        <a:rPr lang="en-US" sz="1200" dirty="0">
                          <a:effectLst/>
                        </a:rPr>
                        <a:t> District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Lokma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Jomidar</a:t>
                      </a:r>
                      <a:r>
                        <a:rPr lang="en-US" sz="1200" b="0" dirty="0">
                          <a:effectLst/>
                        </a:rPr>
                        <a:t> Bari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Panchbibi, Joypurhat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Gopinathpur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Mandir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Akkelpur, Joypurhat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Patharghata</a:t>
                      </a:r>
                      <a:r>
                        <a:rPr lang="en-US" sz="1200" b="0" dirty="0">
                          <a:effectLst/>
                        </a:rPr>
                        <a:t> Church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Panchbibi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Joypurhat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Baro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Shibaloy</a:t>
                      </a:r>
                      <a:r>
                        <a:rPr lang="en-US" sz="1200" b="0" dirty="0">
                          <a:effectLst/>
                        </a:rPr>
                        <a:t> Temple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Amla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Joypurhat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Nimai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PirerDorga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Pathorghata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Panchbibi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Joypurhat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Pagla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Dewan</a:t>
                      </a:r>
                      <a:r>
                        <a:rPr lang="en-US" sz="1200" b="0" dirty="0">
                          <a:effectLst/>
                        </a:rPr>
                        <a:t> Mass Graveyard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Dhamoirhat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Joypurhat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Joypurhat</a:t>
                      </a:r>
                      <a:r>
                        <a:rPr lang="en-US" sz="1200" b="0" dirty="0">
                          <a:effectLst/>
                        </a:rPr>
                        <a:t> Freedom Fighters Monument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Chakborkat</a:t>
                      </a:r>
                      <a:r>
                        <a:rPr lang="en-US" sz="1200" dirty="0">
                          <a:effectLst/>
                        </a:rPr>
                        <a:t> Bazar, </a:t>
                      </a:r>
                      <a:r>
                        <a:rPr lang="en-US" sz="1200" dirty="0" err="1">
                          <a:effectLst/>
                        </a:rPr>
                        <a:t>Joypurhat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Nandail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Dighi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Kalai, Joypurhat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</a:rPr>
                        <a:t>Achranga</a:t>
                      </a:r>
                      <a:r>
                        <a:rPr lang="en-US" sz="1200" b="0" dirty="0">
                          <a:effectLst/>
                        </a:rPr>
                        <a:t> </a:t>
                      </a:r>
                      <a:r>
                        <a:rPr lang="en-US" sz="1200" b="0" dirty="0" err="1">
                          <a:effectLst/>
                        </a:rPr>
                        <a:t>Dighi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Khetlal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Joypurhat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547254" y="3230880"/>
          <a:ext cx="8550975" cy="297180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2805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68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Landmark attractions</a:t>
                      </a:r>
                      <a:r>
                        <a:rPr lang="en-US" sz="1300" baseline="0" dirty="0">
                          <a:effectLst/>
                        </a:rPr>
                        <a:t> outside  </a:t>
                      </a:r>
                      <a:r>
                        <a:rPr lang="en-US" sz="1300" baseline="0" dirty="0" err="1">
                          <a:effectLst/>
                        </a:rPr>
                        <a:t>Joypurhat</a:t>
                      </a:r>
                      <a:r>
                        <a:rPr lang="en-US" sz="1300" baseline="0" dirty="0">
                          <a:effectLst/>
                        </a:rPr>
                        <a:t> </a:t>
                      </a:r>
                      <a:r>
                        <a:rPr lang="en-US" sz="1300" baseline="0" dirty="0" err="1">
                          <a:effectLst/>
                        </a:rPr>
                        <a:t>Zila</a:t>
                      </a:r>
                      <a:endParaRPr lang="en-US" sz="1300" dirty="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Somapur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Mahavihara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Paharpur</a:t>
                      </a:r>
                      <a:r>
                        <a:rPr lang="en-US" sz="1300" dirty="0">
                          <a:effectLst/>
                        </a:rPr>
                        <a:t> Bihar Museum, </a:t>
                      </a:r>
                      <a:r>
                        <a:rPr lang="en-US" sz="1300" dirty="0" err="1">
                          <a:effectLst/>
                        </a:rPr>
                        <a:t>Badalgacchi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Upazila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Naogaon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13.8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Sura</a:t>
                      </a:r>
                      <a:r>
                        <a:rPr lang="en-US" sz="1300" b="0" dirty="0">
                          <a:effectLst/>
                        </a:rPr>
                        <a:t> Mosque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Ghorahat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Dinajpur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21.1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Jagaddal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Vihara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Dhamoirhat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Naogaon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22.0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Basu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Bihara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Shibganj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Bogra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25.0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Vimer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Panti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Dhamoirhat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Naogaon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25.2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Mahasthangarh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Shibganj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Bogra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29.1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Mazar</a:t>
                      </a:r>
                      <a:r>
                        <a:rPr lang="en-US" sz="1300" b="0" dirty="0">
                          <a:effectLst/>
                        </a:rPr>
                        <a:t> of Shah Sultan </a:t>
                      </a:r>
                      <a:r>
                        <a:rPr lang="en-US" sz="1300" b="0" dirty="0" err="1">
                          <a:effectLst/>
                        </a:rPr>
                        <a:t>Balkhi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Mahiswar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Mahasthangarh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Shibganj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Bogra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29.1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Parsuram</a:t>
                      </a:r>
                      <a:r>
                        <a:rPr lang="en-US" sz="1300" b="0" dirty="0">
                          <a:effectLst/>
                        </a:rPr>
                        <a:t> Palace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Mahasthangarh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Shibganj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Bogra</a:t>
                      </a:r>
                      <a:r>
                        <a:rPr lang="en-US" sz="1300" dirty="0">
                          <a:effectLst/>
                        </a:rPr>
                        <a:t>	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29.1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Lakshindar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Behular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Basar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Ghar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Bogra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30.1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>
                          <a:effectLst/>
                        </a:rPr>
                        <a:t>HiliLandport</a:t>
                      </a:r>
                      <a:endParaRPr lang="en-US" sz="13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Hili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Hakimpur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Upazila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Dinajpur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20.0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76530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</a:rPr>
                        <a:t>Natural Attractions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>
                          <a:effectLst/>
                        </a:rPr>
                        <a:t>Alta Dighi Jatiyo Uddan</a:t>
                      </a:r>
                      <a:endParaRPr lang="en-US" sz="13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Dhamoirhat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Naogaon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25.1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Dibar</a:t>
                      </a:r>
                      <a:r>
                        <a:rPr lang="en-US" sz="1300" b="0" dirty="0">
                          <a:effectLst/>
                        </a:rPr>
                        <a:t> </a:t>
                      </a:r>
                      <a:r>
                        <a:rPr lang="en-US" sz="1300" b="0" dirty="0" err="1">
                          <a:effectLst/>
                        </a:rPr>
                        <a:t>Dighi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Patnitala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Naogaon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36.8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 err="1">
                          <a:effectLst/>
                        </a:rPr>
                        <a:t>Nawabganj</a:t>
                      </a:r>
                      <a:r>
                        <a:rPr lang="en-US" sz="1300" b="0" dirty="0">
                          <a:effectLst/>
                        </a:rPr>
                        <a:t> National Park</a:t>
                      </a:r>
                      <a:endParaRPr lang="en-US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Dinajpur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37.4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AE4B3D1-C1C8-4D48-AF24-DD62DEED5AFE}"/>
              </a:ext>
            </a:extLst>
          </p:cNvPr>
          <p:cNvSpPr/>
          <p:nvPr/>
        </p:nvSpPr>
        <p:spPr>
          <a:xfrm>
            <a:off x="4758450" y="64538"/>
            <a:ext cx="46538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Uz¨wiRg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57910305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B0D8863-B74D-4C01-BBCE-E4483AB9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6BC61B8-ACEC-4B3B-B3D8-4221E219AE45}"/>
              </a:ext>
            </a:extLst>
          </p:cNvPr>
          <p:cNvSpPr/>
          <p:nvPr/>
        </p:nvSpPr>
        <p:spPr>
          <a:xfrm>
            <a:off x="4758450" y="71741"/>
            <a:ext cx="46538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Uz¨wiRg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welqK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64EFBD88-6948-4E1C-ACBC-B1220A54BF3E}"/>
              </a:ext>
            </a:extLst>
          </p:cNvPr>
          <p:cNvGrpSpPr/>
          <p:nvPr/>
        </p:nvGrpSpPr>
        <p:grpSpPr>
          <a:xfrm>
            <a:off x="547254" y="801946"/>
            <a:ext cx="8953498" cy="4400728"/>
            <a:chOff x="547254" y="801946"/>
            <a:chExt cx="8953498" cy="4400728"/>
          </a:xfrm>
          <a:solidFill>
            <a:schemeClr val="bg1"/>
          </a:solidFill>
        </p:grpSpPr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F5850F5F-26F7-49CE-88AE-5599A95C746C}"/>
                </a:ext>
              </a:extLst>
            </p:cNvPr>
            <p:cNvSpPr txBox="1"/>
            <p:nvPr/>
          </p:nvSpPr>
          <p:spPr>
            <a:xfrm>
              <a:off x="547254" y="1447800"/>
              <a:ext cx="8953498" cy="37548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RqcyinvU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30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wK.wg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. Gi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wfZ‡i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Aew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¯’Z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GmKj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ch©Ub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GjvKv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¸‡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jv‡K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GK‡Î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wb‡q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GKwU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ch©Ub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nve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‰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Zwi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Kiv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hvq</a:t>
              </a:r>
              <a:r>
                <a:rPr kumimoji="0" lang="en-US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Uz¨wiRg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Uªwbs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Bbw÷wUDU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MV‡bi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gva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¨‡g †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Av‡kcv‡k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Aew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¯’Z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Uy¨wiRg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GjvKv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¸‡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jv‡K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GK‡Î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wb‡q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Kg©ms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v‡bi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my‡hvM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Kiv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hvq</a:t>
              </a:r>
              <a:r>
                <a:rPr kumimoji="0" lang="en-US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cŠimfvq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Aew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¯’Z †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jK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¸‡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jvi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h_vh_fv‡e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msiÿY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Ki‡j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cwi‡ek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iÿvi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cvkvcvwk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Kg©ms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v‡bi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my‡hvM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evo‡e</a:t>
              </a:r>
              <a:r>
                <a:rPr kumimoji="0" lang="en-US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AvevwmK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nv‡Uj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†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bŠKvevBP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†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bŠKvåg‡Yi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 _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vK‡j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ch©UK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…ó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Kg©ms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v‡bi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my‡hvM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evov‡Z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mnvqK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29844" y="801946"/>
              <a:ext cx="2839891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Uz¨wiRg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welqK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cÖ¯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Z</a:t>
              </a:r>
              <a:r>
                <a:rPr kumimoji="0" lang="en-US" sz="2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cs typeface="SutonnyMJ" pitchFamily="2" charset="0"/>
                </a:rPr>
                <a:t>vebvmg~n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916440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299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5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Avw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_©K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wewb‡qvM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(Financial Investment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84A2B53-8CB4-4967-B785-64E10EF5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492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B0D8863-B74D-4C01-BBCE-E4483AB9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6BC61B8-ACEC-4B3B-B3D8-4221E219AE45}"/>
              </a:ext>
            </a:extLst>
          </p:cNvPr>
          <p:cNvSpPr/>
          <p:nvPr/>
        </p:nvSpPr>
        <p:spPr>
          <a:xfrm>
            <a:off x="2414860" y="-51369"/>
            <a:ext cx="69974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ch©vq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(2018-2020)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Gi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we¯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vwiZ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Avw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_©K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wewb‡qvM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A04A2E54-F310-49AD-8382-171023CF4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05321"/>
              </p:ext>
            </p:extLst>
          </p:nvPr>
        </p:nvGraphicFramePr>
        <p:xfrm>
          <a:off x="578560" y="660364"/>
          <a:ext cx="8788567" cy="5676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53810">
                  <a:extLst>
                    <a:ext uri="{9D8B030D-6E8A-4147-A177-3AD203B41FA5}">
                      <a16:colId xmlns="" xmlns:a16="http://schemas.microsoft.com/office/drawing/2014/main" val="2642100786"/>
                    </a:ext>
                  </a:extLst>
                </a:gridCol>
                <a:gridCol w="2610679">
                  <a:extLst>
                    <a:ext uri="{9D8B030D-6E8A-4147-A177-3AD203B41FA5}">
                      <a16:colId xmlns="" xmlns:a16="http://schemas.microsoft.com/office/drawing/2014/main" val="3554978510"/>
                    </a:ext>
                  </a:extLst>
                </a:gridCol>
                <a:gridCol w="2035424">
                  <a:extLst>
                    <a:ext uri="{9D8B030D-6E8A-4147-A177-3AD203B41FA5}">
                      <a16:colId xmlns="" xmlns:a16="http://schemas.microsoft.com/office/drawing/2014/main" val="929885819"/>
                    </a:ext>
                  </a:extLst>
                </a:gridCol>
                <a:gridCol w="927279">
                  <a:extLst>
                    <a:ext uri="{9D8B030D-6E8A-4147-A177-3AD203B41FA5}">
                      <a16:colId xmlns="" xmlns:a16="http://schemas.microsoft.com/office/drawing/2014/main" val="1869970062"/>
                    </a:ext>
                  </a:extLst>
                </a:gridCol>
                <a:gridCol w="1661375">
                  <a:extLst>
                    <a:ext uri="{9D8B030D-6E8A-4147-A177-3AD203B41FA5}">
                      <a16:colId xmlns="" xmlns:a16="http://schemas.microsoft.com/office/drawing/2014/main" val="3744308079"/>
                    </a:ext>
                  </a:extLst>
                </a:gridCol>
              </a:tblGrid>
              <a:tr h="357297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SutonnyMJ"/>
                          <a:cs typeface="SutonnyMJ" pitchFamily="2" charset="0"/>
                        </a:rPr>
                        <a:t>Z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weeiY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iU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cwigvY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cÖv°wjZ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e¨q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SutonnyMJ"/>
                          <a:ea typeface="+mn-ea"/>
                          <a:cs typeface="SutonnyMJ" pitchFamily="2" charset="0"/>
                        </a:rPr>
                        <a:t>¶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5587265"/>
                  </a:ext>
                </a:extLst>
              </a:tr>
              <a:tr h="41126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cÖvBgvwi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‡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ivW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70,000,000/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3500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528596964"/>
                  </a:ext>
                </a:extLst>
              </a:tr>
              <a:tr h="31350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‡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m‡KÛvwi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‡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ivW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35,000,000/wKtwgt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765079515"/>
                  </a:ext>
                </a:extLst>
              </a:tr>
              <a:tr h="41126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Uviwmqvwi ‡ivW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20,000,000/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745533166"/>
                  </a:ext>
                </a:extLst>
              </a:tr>
              <a:tr h="33263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G‡Kªm  ‡ivW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----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8,000,000/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96582218"/>
                  </a:ext>
                </a:extLst>
              </a:tr>
              <a:tr h="41126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cÖvBgvix †Wªb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RCC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 ‡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Wªb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1640000/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60058817"/>
                  </a:ext>
                </a:extLst>
              </a:tr>
              <a:tr h="27448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‡m‡KÛvwi ‡Wªb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RCC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 ‡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Wªb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1460000/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580348446"/>
                  </a:ext>
                </a:extLst>
              </a:tr>
              <a:tr h="41126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Uviwmqvwi ‡Wªb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RCC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‡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Wªb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910000/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wKtwgt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45.5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776124267"/>
                  </a:ext>
                </a:extLst>
              </a:tr>
              <a:tr h="306495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Mb‡kŠPvMvi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cÖwZwU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800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eM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wdU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2,400,000/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Mb‡kŠPvMvi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56719842"/>
                  </a:ext>
                </a:extLst>
              </a:tr>
              <a:tr h="28612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KmvBLvbv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 Zjv feb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4,32,10,963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432.11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82619578"/>
                  </a:ext>
                </a:extLst>
              </a:tr>
              <a:tr h="25287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Wvw¤ús ‡÷kb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 wU (2 GKi)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177,273/‡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Wwm‡gj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354.546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89084793"/>
                  </a:ext>
                </a:extLst>
              </a:tr>
              <a:tr h="219632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eR©¨ msMÖvnK ‡K›`ª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‡K›`ª wbg©vY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1,440,000/ ‡K›`ª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28.8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70121214"/>
                  </a:ext>
                </a:extLst>
              </a:tr>
              <a:tr h="31517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KvDwÝji Awdm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Zjv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feb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22,572,200/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Awdm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2031.48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11366952"/>
                  </a:ext>
                </a:extLst>
              </a:tr>
              <a:tr h="294805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UªvK ÷¨vÛ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171370000/÷¨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vÛ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1713.7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560167333"/>
                  </a:ext>
                </a:extLst>
              </a:tr>
              <a:tr h="261558"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me©‡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gvU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13372.1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441214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37794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FCC7AECC-4A97-4F70-AC04-BEA689A2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03647" indent="-23217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2868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00163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7163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4311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1458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8606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15753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29E49E-AE4E-4EEE-BB19-DFBD3578DB9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8020042-8E1F-4EF6-8FBB-33E323B1FF7A}"/>
              </a:ext>
            </a:extLst>
          </p:cNvPr>
          <p:cNvSpPr/>
          <p:nvPr/>
        </p:nvSpPr>
        <p:spPr>
          <a:xfrm>
            <a:off x="3016705" y="2375001"/>
            <a:ext cx="3687228" cy="19679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188" b="1" i="0" u="none" strike="noStrike" kern="1200" cap="none" spc="0" normalizeH="0" baseline="0" noProof="0" dirty="0" err="1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ab¨ev</a:t>
            </a:r>
            <a:r>
              <a:rPr kumimoji="0" lang="en-US" sz="12188" b="1" i="0" u="none" strike="noStrike" kern="1200" cap="none" spc="0" normalizeH="0" baseline="0" noProof="0" dirty="0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660</Words>
  <Application>Microsoft Office PowerPoint</Application>
  <PresentationFormat>A4 Paper (210x297 mm)</PresentationFormat>
  <Paragraphs>202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31</cp:revision>
  <dcterms:created xsi:type="dcterms:W3CDTF">2018-10-07T10:06:19Z</dcterms:created>
  <dcterms:modified xsi:type="dcterms:W3CDTF">2022-07-15T16:05:44Z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768792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