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6"/>
  </p:notesMasterIdLst>
  <p:sldIdLst>
    <p:sldId id="485" r:id="rId2"/>
    <p:sldId id="486" r:id="rId3"/>
    <p:sldId id="487" r:id="rId4"/>
    <p:sldId id="488" r:id="rId5"/>
  </p:sldIdLst>
  <p:sldSz cx="9906000" cy="6858000" type="A4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3752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75054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1258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50107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1876349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251619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2626888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002158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F1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71" autoAdjust="0"/>
    <p:restoredTop sz="94660"/>
  </p:normalViewPr>
  <p:slideViewPr>
    <p:cSldViewPr snapToGrid="0">
      <p:cViewPr>
        <p:scale>
          <a:sx n="70" d="100"/>
          <a:sy n="70" d="100"/>
        </p:scale>
        <p:origin x="-1284" y="-18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1503B0F-5372-4D07-BDF6-C41F548477E0}" type="datetimeFigureOut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88AE458-DE11-4FE6-8C98-AF1AD5380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4019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7527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5054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2580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0107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76349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51619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26888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02158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5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25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0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76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51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26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0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353E4-3340-4034-BD47-4F731B691342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016A8-33D2-436B-A143-3AA9938CAA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12694-4FB4-47DC-B466-00EFED9457FE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47F39-3E04-4CE2-96F3-713D33E6D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752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5054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2580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50107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7634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25161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62688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300215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58F05-8507-4A65-9409-5E46563A89EE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DF51-5FCF-45C9-8921-05E14C9041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0" y="1600207"/>
            <a:ext cx="5861050" cy="4525963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1600207"/>
            <a:ext cx="5861050" cy="4525963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8478D-1DE7-4DF0-9EDB-DB04D201724B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94967-7050-4925-8C69-778746426E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2" y="1535112"/>
            <a:ext cx="4376870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270" indent="0">
              <a:buNone/>
              <a:defRPr sz="1600" b="1"/>
            </a:lvl2pPr>
            <a:lvl3pPr marL="750540" indent="0">
              <a:buNone/>
              <a:defRPr sz="1500" b="1"/>
            </a:lvl3pPr>
            <a:lvl4pPr marL="1125809" indent="0">
              <a:buNone/>
              <a:defRPr sz="1300" b="1"/>
            </a:lvl4pPr>
            <a:lvl5pPr marL="1501079" indent="0">
              <a:buNone/>
              <a:defRPr sz="1300" b="1"/>
            </a:lvl5pPr>
            <a:lvl6pPr marL="1876349" indent="0">
              <a:buNone/>
              <a:defRPr sz="1300" b="1"/>
            </a:lvl6pPr>
            <a:lvl7pPr marL="2251619" indent="0">
              <a:buNone/>
              <a:defRPr sz="1300" b="1"/>
            </a:lvl7pPr>
            <a:lvl8pPr marL="2626888" indent="0">
              <a:buNone/>
              <a:defRPr sz="1300" b="1"/>
            </a:lvl8pPr>
            <a:lvl9pPr marL="3002158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7" y="1535112"/>
            <a:ext cx="4378589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270" indent="0">
              <a:buNone/>
              <a:defRPr sz="1600" b="1"/>
            </a:lvl2pPr>
            <a:lvl3pPr marL="750540" indent="0">
              <a:buNone/>
              <a:defRPr sz="1500" b="1"/>
            </a:lvl3pPr>
            <a:lvl4pPr marL="1125809" indent="0">
              <a:buNone/>
              <a:defRPr sz="1300" b="1"/>
            </a:lvl4pPr>
            <a:lvl5pPr marL="1501079" indent="0">
              <a:buNone/>
              <a:defRPr sz="1300" b="1"/>
            </a:lvl5pPr>
            <a:lvl6pPr marL="1876349" indent="0">
              <a:buNone/>
              <a:defRPr sz="1300" b="1"/>
            </a:lvl6pPr>
            <a:lvl7pPr marL="2251619" indent="0">
              <a:buNone/>
              <a:defRPr sz="1300" b="1"/>
            </a:lvl7pPr>
            <a:lvl8pPr marL="2626888" indent="0">
              <a:buNone/>
              <a:defRPr sz="1300" b="1"/>
            </a:lvl8pPr>
            <a:lvl9pPr marL="3002158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DE2FC-8FC0-48D3-B345-FA664F9B7CC8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F3A78-32DD-43DC-847A-6CB6D6ECF4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FFDAE-CA2D-456F-954A-3B9859DA1EA4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659D1-FD94-43A5-A41D-70B30A893F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A39B7-2E7B-45D7-B2C7-D1BDF825503F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D5F38-4F19-4306-86D9-C20E613F8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4" y="273057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75270" indent="0">
              <a:buNone/>
              <a:defRPr sz="1000"/>
            </a:lvl2pPr>
            <a:lvl3pPr marL="750540" indent="0">
              <a:buNone/>
              <a:defRPr sz="800"/>
            </a:lvl3pPr>
            <a:lvl4pPr marL="1125809" indent="0">
              <a:buNone/>
              <a:defRPr sz="700"/>
            </a:lvl4pPr>
            <a:lvl5pPr marL="1501079" indent="0">
              <a:buNone/>
              <a:defRPr sz="700"/>
            </a:lvl5pPr>
            <a:lvl6pPr marL="1876349" indent="0">
              <a:buNone/>
              <a:defRPr sz="700"/>
            </a:lvl6pPr>
            <a:lvl7pPr marL="2251619" indent="0">
              <a:buNone/>
              <a:defRPr sz="700"/>
            </a:lvl7pPr>
            <a:lvl8pPr marL="2626888" indent="0">
              <a:buNone/>
              <a:defRPr sz="700"/>
            </a:lvl8pPr>
            <a:lvl9pPr marL="300215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FBB57-EA09-434A-86CD-750C8D84B41A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522E3-04E6-456A-89C2-7E837A8889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600"/>
            </a:lvl1pPr>
            <a:lvl2pPr marL="375270" indent="0">
              <a:buNone/>
              <a:defRPr sz="2300"/>
            </a:lvl2pPr>
            <a:lvl3pPr marL="750540" indent="0">
              <a:buNone/>
              <a:defRPr sz="2000"/>
            </a:lvl3pPr>
            <a:lvl4pPr marL="1125809" indent="0">
              <a:buNone/>
              <a:defRPr sz="1600"/>
            </a:lvl4pPr>
            <a:lvl5pPr marL="1501079" indent="0">
              <a:buNone/>
              <a:defRPr sz="1600"/>
            </a:lvl5pPr>
            <a:lvl6pPr marL="1876349" indent="0">
              <a:buNone/>
              <a:defRPr sz="1600"/>
            </a:lvl6pPr>
            <a:lvl7pPr marL="2251619" indent="0">
              <a:buNone/>
              <a:defRPr sz="1600"/>
            </a:lvl7pPr>
            <a:lvl8pPr marL="2626888" indent="0">
              <a:buNone/>
              <a:defRPr sz="1600"/>
            </a:lvl8pPr>
            <a:lvl9pPr marL="3002158" indent="0">
              <a:buNone/>
              <a:defRPr sz="1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100"/>
            </a:lvl1pPr>
            <a:lvl2pPr marL="375270" indent="0">
              <a:buNone/>
              <a:defRPr sz="1000"/>
            </a:lvl2pPr>
            <a:lvl3pPr marL="750540" indent="0">
              <a:buNone/>
              <a:defRPr sz="800"/>
            </a:lvl3pPr>
            <a:lvl4pPr marL="1125809" indent="0">
              <a:buNone/>
              <a:defRPr sz="700"/>
            </a:lvl4pPr>
            <a:lvl5pPr marL="1501079" indent="0">
              <a:buNone/>
              <a:defRPr sz="700"/>
            </a:lvl5pPr>
            <a:lvl6pPr marL="1876349" indent="0">
              <a:buNone/>
              <a:defRPr sz="700"/>
            </a:lvl6pPr>
            <a:lvl7pPr marL="2251619" indent="0">
              <a:buNone/>
              <a:defRPr sz="700"/>
            </a:lvl7pPr>
            <a:lvl8pPr marL="2626888" indent="0">
              <a:buNone/>
              <a:defRPr sz="700"/>
            </a:lvl8pPr>
            <a:lvl9pPr marL="300215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0B8A-7B3C-4041-B481-B1465AE97A0F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10F55-F3E7-4F2E-9AB4-FC8C9ACDB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65B32-9EB8-4C6A-897F-139287326AF4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B6AE3-58A5-43B1-91AE-532126496D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800" y="274643"/>
            <a:ext cx="2971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274643"/>
            <a:ext cx="87503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4E02-AE0C-4B15-AC72-20BE3071269D}" type="datetime1">
              <a:rPr lang="en-US"/>
              <a:pPr>
                <a:defRPr/>
              </a:pPr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F9544-A8C2-4ECD-B2F0-29EE90F00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95300" y="274641"/>
            <a:ext cx="89154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1339E-3054-47A9-857C-509ED1BE67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advClick="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5167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5054" tIns="37527" rIns="75054" bIns="375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729"/>
            <a:ext cx="8915400" cy="452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5054" tIns="37527" rIns="75054" bIns="375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616"/>
            <a:ext cx="23114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616"/>
            <a:ext cx="31369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616"/>
            <a:ext cx="23114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23A0BA-A804-43C4-98BC-33788708E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37527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75054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125809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501079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281452" indent="-28145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9813" indent="-23454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3817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1344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8871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3984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925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1452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8979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527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054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580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0107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634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161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26888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02158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PowerPoint_Slide1.sld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PowerPoint_Slide2.sld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PowerPoint_Slide3.sld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1" y="0"/>
            <a:ext cx="151639" cy="35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054" tIns="37527" rIns="75054" bIns="37527" anchor="ctr">
            <a:spAutoFit/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600512" y="0"/>
          <a:ext cx="917076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Slide" r:id="rId3" imgW="4570603" imgH="3427427" progId="">
                  <p:embed/>
                </p:oleObj>
              </mc:Choice>
              <mc:Fallback>
                <p:oleObj name="Slide" r:id="rId3" imgW="4570603" imgH="3427427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512" y="0"/>
                        <a:ext cx="9170768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CDAD9E-A690-44BD-B667-320221A5FB84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1" y="0"/>
            <a:ext cx="151639" cy="35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054" tIns="37527" rIns="75054" bIns="37527" anchor="ctr">
            <a:spAutoFit/>
          </a:bodyPr>
          <a:lstStyle/>
          <a:p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614159" y="0"/>
          <a:ext cx="9176197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Slide" r:id="rId4" imgW="4570603" imgH="3427427" progId="PowerPoint.Slide.12">
                  <p:embed/>
                </p:oleObj>
              </mc:Choice>
              <mc:Fallback>
                <p:oleObj name="Slide" r:id="rId4" imgW="4570603" imgH="3427427" progId="PowerPoint.Slide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159" y="0"/>
                        <a:ext cx="9176197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1" y="0"/>
            <a:ext cx="151639" cy="35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054" tIns="37527" rIns="75054" bIns="37527" anchor="ctr">
            <a:spAutoFit/>
          </a:bodyPr>
          <a:lstStyle/>
          <a:p>
            <a:endParaRPr 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627808" y="0"/>
          <a:ext cx="917115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Slide" r:id="rId4" imgW="4570603" imgH="3427427" progId="PowerPoint.Slide.12">
                  <p:embed/>
                </p:oleObj>
              </mc:Choice>
              <mc:Fallback>
                <p:oleObj name="Slide" r:id="rId4" imgW="4570603" imgH="3427427" progId="PowerPoint.Slide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808" y="0"/>
                        <a:ext cx="917115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A6D41-8512-43D8-BB49-8601BAF62F84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124" name="Rectangle 8"/>
          <p:cNvSpPr>
            <a:spLocks noChangeArrowheads="1"/>
          </p:cNvSpPr>
          <p:nvPr/>
        </p:nvSpPr>
        <p:spPr bwMode="auto">
          <a:xfrm>
            <a:off x="1" y="0"/>
            <a:ext cx="151639" cy="35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054" tIns="37527" rIns="75054" bIns="37527" anchor="ctr">
            <a:spAutoFit/>
          </a:bodyPr>
          <a:lstStyle/>
          <a:p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627808" y="0"/>
          <a:ext cx="9165364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Slide" r:id="rId4" imgW="4570603" imgH="3427427" progId="PowerPoint.Slide.12">
                  <p:embed/>
                </p:oleObj>
              </mc:Choice>
              <mc:Fallback>
                <p:oleObj name="Slide" r:id="rId4" imgW="4570603" imgH="3427427" progId="PowerPoint.Slide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808" y="0"/>
                        <a:ext cx="9165364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7811</TotalTime>
  <Words>2</Words>
  <Application>Microsoft Office PowerPoint</Application>
  <PresentationFormat>A4 Paper (210x297 mm)</PresentationFormat>
  <Paragraphs>2</Paragraphs>
  <Slides>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Slide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Tahsin Hossain</dc:creator>
  <cp:lastModifiedBy>Windows User</cp:lastModifiedBy>
  <cp:revision>713</cp:revision>
  <dcterms:created xsi:type="dcterms:W3CDTF">2017-08-24T08:00:37Z</dcterms:created>
  <dcterms:modified xsi:type="dcterms:W3CDTF">2022-07-07T15:54:50Z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2177465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