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638" r:id="rId2"/>
    <p:sldId id="641" r:id="rId3"/>
    <p:sldId id="658" r:id="rId4"/>
    <p:sldId id="640" r:id="rId5"/>
    <p:sldId id="659" r:id="rId6"/>
    <p:sldId id="642" r:id="rId7"/>
    <p:sldId id="660" r:id="rId8"/>
    <p:sldId id="643" r:id="rId9"/>
    <p:sldId id="644" r:id="rId10"/>
    <p:sldId id="661" r:id="rId11"/>
    <p:sldId id="662" r:id="rId12"/>
    <p:sldId id="663" r:id="rId13"/>
    <p:sldId id="664" r:id="rId14"/>
    <p:sldId id="665" r:id="rId15"/>
    <p:sldId id="666" r:id="rId16"/>
    <p:sldId id="667" r:id="rId17"/>
    <p:sldId id="668" r:id="rId18"/>
    <p:sldId id="669" r:id="rId19"/>
    <p:sldId id="670" r:id="rId20"/>
  </p:sldIdLst>
  <p:sldSz cx="9906000" cy="6858000" type="A4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DCL" initials="D" lastIdx="1" clrIdx="0">
    <p:extLst>
      <p:ext uri="{19B8F6BF-5375-455C-9EA6-DF929625EA0E}">
        <p15:presenceInfo xmlns:p15="http://schemas.microsoft.com/office/powerpoint/2012/main" xmlns="" userId="DDC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  <a:srgbClr val="006600"/>
    <a:srgbClr val="99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254" y="-9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102F2B-AD51-445D-A972-71E4530EAE5C}" type="datetimeFigureOut">
              <a:rPr lang="en-US" smtClean="0"/>
              <a:pPr/>
              <a:t>7/14/2022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00363" y="857250"/>
            <a:ext cx="334327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55D860-8870-4EF2-8D30-CC0EBF61C7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751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8738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FC227-390E-4CD7-A26A-572B2C6790F9}" type="datetime1">
              <a:rPr lang="en-US" smtClean="0"/>
              <a:pPr/>
              <a:t>7/14/2022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446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AD964-4E6E-4759-9483-CDA3181FB0B0}" type="datetime1">
              <a:rPr lang="en-US" smtClean="0"/>
              <a:pPr/>
              <a:t>7/14/2022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781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87635-489A-46B0-BEB7-0D441EEB0F50}" type="datetime1">
              <a:rPr lang="en-US" smtClean="0"/>
              <a:pPr/>
              <a:t>7/14/2022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966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E7C34-C62C-4439-B4E9-7AA4B0A227D6}" type="datetime1">
              <a:rPr lang="en-US" smtClean="0"/>
              <a:pPr/>
              <a:t>7/14/2022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305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12E86-424D-4F34-95C0-582F89C96686}" type="datetime1">
              <a:rPr lang="en-US" smtClean="0"/>
              <a:pPr/>
              <a:t>7/14/2022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20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F85FF-A44B-448A-97BA-6D98C9C940C2}" type="datetime1">
              <a:rPr lang="en-US" smtClean="0"/>
              <a:pPr/>
              <a:t>7/14/2022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971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7D8CE-F291-43EE-9E6A-BCF95D862EE4}" type="datetime1">
              <a:rPr lang="en-US" smtClean="0"/>
              <a:pPr/>
              <a:t>7/14/2022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382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DA415-FCD5-407C-BA41-14AD6815EE68}" type="datetime1">
              <a:rPr lang="en-US" smtClean="0"/>
              <a:pPr/>
              <a:t>7/14/2022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286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6A498-D1EB-4DCE-8A8B-E953D9310064}" type="datetime1">
              <a:rPr lang="en-US" smtClean="0"/>
              <a:pPr/>
              <a:t>7/14/2022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694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ACCD-AFC4-4ED1-9C80-B9670C2A24B8}" type="datetime1">
              <a:rPr lang="en-US" smtClean="0"/>
              <a:pPr/>
              <a:t>7/14/2022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691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9C23B-B176-442B-A767-F34DAE4E6ACD}" type="datetime1">
              <a:rPr lang="en-US" smtClean="0"/>
              <a:pPr/>
              <a:t>7/14/2022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119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0B2F8-5BE4-4C88-903C-C824E8C18439}" type="datetime1">
              <a:rPr lang="en-US" smtClean="0"/>
              <a:pPr/>
              <a:t>7/14/2022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926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3C79E9F-5B75-4C3B-953C-AB6C9E3978D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6" t="6186" r="9137" b="17612"/>
          <a:stretch/>
        </p:blipFill>
        <p:spPr>
          <a:xfrm>
            <a:off x="4945617" y="560808"/>
            <a:ext cx="4807984" cy="6221555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2667000" y="-52955"/>
            <a:ext cx="6971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kicyi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cwi‡mev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welqK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arshaLipiExp"/>
                <a:cs typeface="SutonnyMJ" pitchFamily="2" charset="0"/>
              </a:rPr>
              <a:t>a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vebv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mg~n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xmlns="" id="{DA8122C3-188F-4E87-B653-8E0C1990DE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5119478"/>
              </p:ext>
            </p:extLst>
          </p:nvPr>
        </p:nvGraphicFramePr>
        <p:xfrm>
          <a:off x="304798" y="630381"/>
          <a:ext cx="4800601" cy="3408219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251460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191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38593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cwi‡mev</a:t>
                      </a:r>
                      <a:r>
                        <a:rPr lang="en-US" sz="2000" b="1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1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welqK</a:t>
                      </a:r>
                      <a:r>
                        <a:rPr lang="en-US" sz="2000" b="1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1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cÖ¯</a:t>
                      </a:r>
                      <a:r>
                        <a:rPr lang="en-US" sz="2000" b="1" dirty="0" err="1" smtClean="0">
                          <a:effectLst/>
                          <a:latin typeface="AdarshaLipiExp"/>
                          <a:cs typeface="SutonnyMJ" pitchFamily="2" charset="0"/>
                        </a:rPr>
                        <a:t>a</a:t>
                      </a:r>
                      <a:r>
                        <a:rPr lang="en-US" sz="2000" b="1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vebv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0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AvqZb</a:t>
                      </a:r>
                      <a:r>
                        <a:rPr lang="en-US" sz="2000" b="1" u="none" strike="noStrike" dirty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20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GKi</a:t>
                      </a:r>
                      <a:r>
                        <a:rPr lang="en-US" sz="2000" b="1" u="none" strike="noStrike" dirty="0"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0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Ae</a:t>
                      </a:r>
                      <a:r>
                        <a:rPr lang="en-US" sz="2000" b="1" u="none" strike="noStrike" dirty="0">
                          <a:latin typeface="SutonnyMJ" pitchFamily="2" charset="0"/>
                          <a:cs typeface="SutonnyMJ" pitchFamily="2" charset="0"/>
                        </a:rPr>
                        <a:t>¯’</a:t>
                      </a:r>
                      <a:r>
                        <a:rPr lang="en-US" sz="20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vb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6883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KmvBLvbv</a:t>
                      </a:r>
                      <a:endParaRPr lang="en-US" sz="2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1.00</a:t>
                      </a: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91440" algn="ctr" fontAlgn="b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bs-03</a:t>
                      </a:r>
                    </a:p>
                  </a:txBody>
                  <a:tcPr marL="7739" marR="7739" marT="7917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5166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dz‡qj</a:t>
                      </a: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‡÷kb</a:t>
                      </a: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0.50</a:t>
                      </a: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91440" marR="0" indent="0" algn="ctr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bs-06</a:t>
                      </a:r>
                    </a:p>
                  </a:txBody>
                  <a:tcPr marL="7739" marR="7739" marT="7917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04849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cvewjK</a:t>
                      </a: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Uq‡jU</a:t>
                      </a:r>
                      <a:endParaRPr lang="en-US" sz="2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1.50</a:t>
                      </a: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9144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g¨vc</a:t>
                      </a: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Abyhvqx</a:t>
                      </a:r>
                      <a:endParaRPr lang="en-US" sz="2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9332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I‡q</a:t>
                      </a: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÷ </a:t>
                      </a: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UªvÝdvi</a:t>
                      </a: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‡÷kb (1wU)</a:t>
                      </a: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0.5</a:t>
                      </a: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9144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bs-03</a:t>
                      </a:r>
                    </a:p>
                  </a:txBody>
                  <a:tcPr marL="7739" marR="7739" marT="7917" marB="0" anchor="ctr"/>
                </a:tc>
                <a:extLst>
                  <a:ext uri="{0D108BD9-81ED-4DB2-BD59-A6C34878D82A}">
                    <a16:rowId xmlns:a16="http://schemas.microsoft.com/office/drawing/2014/main" xmlns="" val="577512107"/>
                  </a:ext>
                </a:extLst>
              </a:tr>
              <a:tr h="112815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I‡q</a:t>
                      </a: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÷ </a:t>
                      </a: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Wv¤ús</a:t>
                      </a: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MÖvDÛ</a:t>
                      </a:r>
                      <a:endParaRPr lang="en-US" sz="2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3.00</a:t>
                      </a: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9144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bs-08</a:t>
                      </a:r>
                    </a:p>
                  </a:txBody>
                  <a:tcPr marL="7739" marR="7739" marT="7917" marB="0" anchor="ctr"/>
                </a:tc>
                <a:extLst>
                  <a:ext uri="{0D108BD9-81ED-4DB2-BD59-A6C34878D82A}">
                    <a16:rowId xmlns:a16="http://schemas.microsoft.com/office/drawing/2014/main" xmlns="" val="378510318"/>
                  </a:ext>
                </a:extLst>
              </a:tr>
              <a:tr h="333498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cvwb</a:t>
                      </a: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cwi‡kvabvMvi</a:t>
                      </a:r>
                      <a:endParaRPr lang="en-US" sz="2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3.00</a:t>
                      </a: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9144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bs-08</a:t>
                      </a:r>
                    </a:p>
                  </a:txBody>
                  <a:tcPr marL="7739" marR="7739" marT="7917" marB="0" anchor="ctr"/>
                </a:tc>
                <a:extLst>
                  <a:ext uri="{0D108BD9-81ED-4DB2-BD59-A6C34878D82A}">
                    <a16:rowId xmlns:a16="http://schemas.microsoft.com/office/drawing/2014/main" xmlns="" val="4186004007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BD997526-66B1-4A63-8F45-A195C9887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8078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228600" y="1643856"/>
            <a:ext cx="9448800" cy="3621881"/>
            <a:chOff x="144463" y="1643856"/>
            <a:chExt cx="9716293" cy="3621881"/>
          </a:xfrm>
        </p:grpSpPr>
        <p:pic>
          <p:nvPicPr>
            <p:cNvPr id="9" name="Picture 2" descr="sts-1">
              <a:extLst>
                <a:ext uri="{FF2B5EF4-FFF2-40B4-BE49-F238E27FC236}">
                  <a16:creationId xmlns:a16="http://schemas.microsoft.com/office/drawing/2014/main" xmlns="" id="{9D7DAF52-C42C-4620-8B57-BFE4B619F9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463" y="1643856"/>
              <a:ext cx="4901406" cy="3621881"/>
            </a:xfrm>
            <a:prstGeom prst="rect">
              <a:avLst/>
            </a:prstGeom>
            <a:noFill/>
            <a:ln w="9525">
              <a:solidFill>
                <a:srgbClr val="00B05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4" descr="sts-2">
              <a:extLst>
                <a:ext uri="{FF2B5EF4-FFF2-40B4-BE49-F238E27FC236}">
                  <a16:creationId xmlns:a16="http://schemas.microsoft.com/office/drawing/2014/main" xmlns="" id="{048EB2D5-C1F5-4CB3-9894-9383F83125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800" y="2057400"/>
              <a:ext cx="4983956" cy="3121422"/>
            </a:xfrm>
            <a:prstGeom prst="rect">
              <a:avLst/>
            </a:prstGeom>
            <a:noFill/>
            <a:ln w="9525">
              <a:solidFill>
                <a:srgbClr val="00B05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" name="TextBox 11"/>
          <p:cNvSpPr txBox="1"/>
          <p:nvPr/>
        </p:nvSpPr>
        <p:spPr>
          <a:xfrm>
            <a:off x="2667000" y="-52955"/>
            <a:ext cx="6971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kicyi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cwi‡mev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welqK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arshaLipiExp"/>
                <a:cs typeface="SutonnyMJ" pitchFamily="2" charset="0"/>
              </a:rPr>
              <a:t>a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vebv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mg~n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7255" y="685800"/>
            <a:ext cx="549862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200" b="1" dirty="0" err="1" smtClean="0"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2200" b="1" dirty="0" err="1" smtClean="0">
                <a:latin typeface="AdarshaLipiExp"/>
                <a:cs typeface="SutonnyMJ" pitchFamily="2" charset="0"/>
              </a:rPr>
              <a:t>a</a:t>
            </a:r>
            <a:r>
              <a:rPr lang="en-US" sz="2200" b="1" dirty="0" err="1" smtClean="0">
                <a:latin typeface="SutonnyMJ" pitchFamily="2" charset="0"/>
                <a:cs typeface="SutonnyMJ" pitchFamily="2" charset="0"/>
              </a:rPr>
              <a:t>vweZ</a:t>
            </a:r>
            <a:r>
              <a:rPr lang="en-US" sz="22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I‡q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÷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UªvÝdvi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‡÷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k‡bi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Gwj‡fkb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I ‡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mKkb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: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7BAEF821-5305-430F-A731-8283DCC81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246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3" name="Picture 2" descr="sts-3">
            <a:extLst>
              <a:ext uri="{FF2B5EF4-FFF2-40B4-BE49-F238E27FC236}">
                <a16:creationId xmlns:a16="http://schemas.microsoft.com/office/drawing/2014/main" xmlns="" id="{F55999CD-EBE0-4DE0-ACA9-8E74FD663F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2"/>
          <a:stretch>
            <a:fillRect/>
          </a:stretch>
        </p:blipFill>
        <p:spPr bwMode="auto">
          <a:xfrm>
            <a:off x="704660" y="1447800"/>
            <a:ext cx="8344090" cy="4724400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47254" y="533400"/>
            <a:ext cx="5172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200" b="1" dirty="0" err="1" smtClean="0"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2200" b="1" dirty="0" err="1" smtClean="0">
                <a:latin typeface="AdarshaLipiExp"/>
                <a:cs typeface="SutonnyMJ" pitchFamily="2" charset="0"/>
              </a:rPr>
              <a:t>a</a:t>
            </a:r>
            <a:r>
              <a:rPr lang="en-US" sz="2200" b="1" dirty="0" err="1" smtClean="0">
                <a:latin typeface="SutonnyMJ" pitchFamily="2" charset="0"/>
                <a:cs typeface="SutonnyMJ" pitchFamily="2" charset="0"/>
              </a:rPr>
              <a:t>vweZ</a:t>
            </a:r>
            <a:r>
              <a:rPr lang="en-US" sz="22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‡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m‡bUvix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Wvw¤ús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MÖvD‡Ûi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400" dirty="0" err="1">
                <a:latin typeface="SutonnyMJ" pitchFamily="2" charset="0"/>
                <a:cs typeface="SutonnyMJ" pitchFamily="2" charset="0"/>
              </a:rPr>
              <a:t>cø¨vb</a:t>
            </a:r>
            <a:r>
              <a:rPr lang="en-US" altLang="en-US" sz="2400" dirty="0">
                <a:latin typeface="SutonnyMJ" pitchFamily="2" charset="0"/>
                <a:cs typeface="SutonnyMJ" pitchFamily="2" charset="0"/>
              </a:rPr>
              <a:t> I †</a:t>
            </a:r>
            <a:r>
              <a:rPr lang="en-US" altLang="en-US" sz="2400" dirty="0" err="1">
                <a:latin typeface="SutonnyMJ" pitchFamily="2" charset="0"/>
                <a:cs typeface="SutonnyMJ" pitchFamily="2" charset="0"/>
              </a:rPr>
              <a:t>mKkb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67000" y="-52955"/>
            <a:ext cx="6971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kicyi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cwi‡mev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welqK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arshaLipiExp"/>
                <a:cs typeface="SutonnyMJ" pitchFamily="2" charset="0"/>
              </a:rPr>
              <a:t>a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vebv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mg~n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14" name="Picture 13" descr="C:\Users\DDCL\Desktop\LAYOUT PLAN OF SANITARY LANDFILL\1jpg_Page1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8" r="22757"/>
          <a:stretch>
            <a:fillRect/>
          </a:stretch>
        </p:blipFill>
        <p:spPr bwMode="auto">
          <a:xfrm>
            <a:off x="2667000" y="990600"/>
            <a:ext cx="5172075" cy="538861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26D59157-28CA-4243-8DB8-919AD4448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053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3" name="Picture 2" descr="C:\Users\DDCL\Desktop\LAYOUT PLAN OF SANITARY LANDFILL\2jpg_Page1.jpg">
            <a:extLst>
              <a:ext uri="{FF2B5EF4-FFF2-40B4-BE49-F238E27FC236}">
                <a16:creationId xmlns:a16="http://schemas.microsoft.com/office/drawing/2014/main" xmlns="" id="{8DE8900A-E950-484C-86D4-403994F11869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51979"/>
            <a:ext cx="8754661" cy="471748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47254" y="609600"/>
            <a:ext cx="39485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200" b="1" dirty="0" err="1" smtClean="0"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2200" b="1" dirty="0" err="1" smtClean="0">
                <a:latin typeface="AdarshaLipiExp"/>
                <a:cs typeface="SutonnyMJ" pitchFamily="2" charset="0"/>
              </a:rPr>
              <a:t>a</a:t>
            </a:r>
            <a:r>
              <a:rPr lang="en-US" sz="2200" b="1" dirty="0" err="1" smtClean="0">
                <a:latin typeface="SutonnyMJ" pitchFamily="2" charset="0"/>
                <a:cs typeface="SutonnyMJ" pitchFamily="2" charset="0"/>
              </a:rPr>
              <a:t>vweZ</a:t>
            </a:r>
            <a:r>
              <a:rPr lang="en-US" sz="22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cvewjK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Uq‡j‡Ui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bgybv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:</a:t>
            </a:r>
          </a:p>
        </p:txBody>
      </p:sp>
      <p:pic>
        <p:nvPicPr>
          <p:cNvPr id="9" name="Picture 3" descr="C:\Users\Najma\Desktop\Toilet\04.jpg">
            <a:extLst>
              <a:ext uri="{FF2B5EF4-FFF2-40B4-BE49-F238E27FC236}">
                <a16:creationId xmlns:a16="http://schemas.microsoft.com/office/drawing/2014/main" xmlns="" id="{D0FBB8B9-7C44-4D44-8937-1FD5F59603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8" y="1860550"/>
            <a:ext cx="5200650" cy="3073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F:\Kushtia_Pourashava\Proposal Map\public toilet2.jpg">
            <a:extLst>
              <a:ext uri="{FF2B5EF4-FFF2-40B4-BE49-F238E27FC236}">
                <a16:creationId xmlns:a16="http://schemas.microsoft.com/office/drawing/2014/main" xmlns="" id="{99CE3582-21DA-4729-B755-A9F26170DB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925" y="1850231"/>
            <a:ext cx="4633119" cy="3085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667000" y="-52955"/>
            <a:ext cx="6971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kicyi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cwi‡mev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welqK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arshaLipiExp"/>
                <a:cs typeface="SutonnyMJ" pitchFamily="2" charset="0"/>
              </a:rPr>
              <a:t>a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vebv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mg~n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4684DB27-9206-4354-9E83-CC2249ADE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513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425" y="990600"/>
            <a:ext cx="7677150" cy="5432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667000" y="-52955"/>
            <a:ext cx="6971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kicyi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cwi‡mev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welqK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arshaLipiExp"/>
                <a:cs typeface="SutonnyMJ" pitchFamily="2" charset="0"/>
              </a:rPr>
              <a:t>a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vebv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mg~n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xmlns="" id="{19562C0F-0DE8-49E6-922F-F0E67DFD2B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7132943"/>
              </p:ext>
            </p:extLst>
          </p:nvPr>
        </p:nvGraphicFramePr>
        <p:xfrm>
          <a:off x="228599" y="1219200"/>
          <a:ext cx="3202781" cy="3520674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138498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7905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387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804761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</a:rPr>
                        <a:t>Urban</a:t>
                      </a:r>
                      <a:r>
                        <a:rPr lang="en-US" sz="1600" b="1" u="none" strike="noStrike" baseline="0" dirty="0">
                          <a:solidFill>
                            <a:schemeClr val="tx1"/>
                          </a:solidFill>
                        </a:rPr>
                        <a:t> Residential Zone</a:t>
                      </a:r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</a:rPr>
                        <a:t> Proposal</a:t>
                      </a:r>
                      <a:r>
                        <a:rPr lang="en-US" sz="1600" b="1" u="none" strike="noStrike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41" marR="7741" marT="7737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</a:rPr>
                        <a:t>Area (Acre)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41" marR="7741" marT="7737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</a:rPr>
                        <a:t>Location (Ward No.)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41" marR="7741" marT="7737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8664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</a:rPr>
                        <a:t>Old Home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41" marR="7741" marT="7737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</a:rPr>
                        <a:t>1.00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41" marR="7741" marT="7737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</a:rPr>
                        <a:t>07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41" marR="7741" marT="7737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72575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</a:rPr>
                        <a:t>Home for Disable People (with working space)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41" marR="7741" marT="7737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41" marR="7741" marT="7737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</a:rPr>
                        <a:t>09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41" marR="7741" marT="7737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6749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</a:rPr>
                        <a:t>Housing for Poor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41" marR="7741" marT="7737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</a:rPr>
                        <a:t>40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41" marR="7741" marT="7737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</a:rPr>
                        <a:t>09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41" marR="7741" marT="7737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81556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</a:rPr>
                        <a:t>Housing for Middle Income People 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41" marR="7741" marT="7737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41" marR="7741" marT="7737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</a:rPr>
                        <a:t>01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7741" marR="7741" marT="7737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B2BC89D0-74CD-4EFD-ABD9-C03CFDC1775C}"/>
              </a:ext>
            </a:extLst>
          </p:cNvPr>
          <p:cNvGrpSpPr/>
          <p:nvPr/>
        </p:nvGrpSpPr>
        <p:grpSpPr>
          <a:xfrm>
            <a:off x="3431380" y="978167"/>
            <a:ext cx="6442969" cy="5498833"/>
            <a:chOff x="3431381" y="914400"/>
            <a:chExt cx="6442967" cy="5498833"/>
          </a:xfrm>
        </p:grpSpPr>
        <p:sp>
          <p:nvSpPr>
            <p:cNvPr id="2" name="Rectangle 1"/>
            <p:cNvSpPr/>
            <p:nvPr/>
          </p:nvSpPr>
          <p:spPr>
            <a:xfrm>
              <a:off x="3431381" y="6043901"/>
              <a:ext cx="2398413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en-US" b="1" dirty="0">
                  <a:latin typeface="SutonnyMJ" pitchFamily="2" charset="0"/>
                  <a:cs typeface="SutonnyMJ" pitchFamily="2" charset="0"/>
                </a:rPr>
                <a:t>`</a:t>
              </a:r>
              <a:r>
                <a:rPr lang="en-US" altLang="en-US" b="1" dirty="0" err="1">
                  <a:latin typeface="SutonnyMJ" pitchFamily="2" charset="0"/>
                  <a:cs typeface="SutonnyMJ" pitchFamily="2" charset="0"/>
                </a:rPr>
                <a:t>wi</a:t>
              </a:r>
              <a:r>
                <a:rPr lang="en-US" altLang="en-US" b="1" dirty="0">
                  <a:latin typeface="SutonnyMJ" pitchFamily="2" charset="0"/>
                  <a:cs typeface="SutonnyMJ" pitchFamily="2" charset="0"/>
                </a:rPr>
                <a:t>`ª‡`i </a:t>
              </a:r>
              <a:r>
                <a:rPr lang="en-US" altLang="en-US" b="1" dirty="0" err="1">
                  <a:latin typeface="SutonnyMJ" pitchFamily="2" charset="0"/>
                  <a:cs typeface="SutonnyMJ" pitchFamily="2" charset="0"/>
                </a:rPr>
                <a:t>Rb</a:t>
              </a:r>
              <a:r>
                <a:rPr lang="en-US" altLang="en-US" b="1" dirty="0">
                  <a:latin typeface="SutonnyMJ" pitchFamily="2" charset="0"/>
                  <a:cs typeface="SutonnyMJ" pitchFamily="2" charset="0"/>
                </a:rPr>
                <a:t>¨ </a:t>
              </a:r>
              <a:r>
                <a:rPr lang="en-US" altLang="en-US" b="1" dirty="0" err="1">
                  <a:latin typeface="SutonnyMJ" pitchFamily="2" charset="0"/>
                  <a:cs typeface="SutonnyMJ" pitchFamily="2" charset="0"/>
                </a:rPr>
                <a:t>Avevmb</a:t>
              </a:r>
              <a:r>
                <a:rPr lang="en-US" altLang="en-US" b="1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altLang="en-US" b="1" dirty="0" err="1">
                  <a:latin typeface="SutonnyMJ" pitchFamily="2" charset="0"/>
                  <a:cs typeface="SutonnyMJ" pitchFamily="2" charset="0"/>
                </a:rPr>
                <a:t>cÖ¯Ívebv</a:t>
              </a:r>
              <a:endParaRPr lang="en-US" altLang="en-US" b="1" dirty="0">
                <a:latin typeface="SutonnyMJ" pitchFamily="2" charset="0"/>
                <a:cs typeface="SutonnyMJ" pitchFamily="2" charset="0"/>
              </a:endParaRPr>
            </a:p>
          </p:txBody>
        </p:sp>
        <p:pic>
          <p:nvPicPr>
            <p:cNvPr id="11" name="Picture 10" descr="13.jpg">
              <a:extLst>
                <a:ext uri="{FF2B5EF4-FFF2-40B4-BE49-F238E27FC236}">
                  <a16:creationId xmlns:a16="http://schemas.microsoft.com/office/drawing/2014/main" xmlns="" id="{20126061-82B8-4E0A-871D-946837628949}"/>
                </a:ext>
              </a:extLst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3451267" y="914400"/>
              <a:ext cx="6423081" cy="5027789"/>
            </a:xfrm>
            <a:prstGeom prst="rect">
              <a:avLst/>
            </a:prstGeom>
            <a:ln>
              <a:solidFill>
                <a:srgbClr val="00B050"/>
              </a:solidFill>
            </a:ln>
          </p:spPr>
        </p:pic>
      </p:grpSp>
      <p:sp>
        <p:nvSpPr>
          <p:cNvPr id="12" name="TextBox 11"/>
          <p:cNvSpPr txBox="1"/>
          <p:nvPr/>
        </p:nvSpPr>
        <p:spPr>
          <a:xfrm>
            <a:off x="547254" y="609600"/>
            <a:ext cx="39485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AvevwmK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AÂj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welqK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 smtClean="0"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2200" b="1" dirty="0" err="1" smtClean="0">
                <a:latin typeface="AdarshaLipiExp"/>
                <a:cs typeface="SutonnyMJ" pitchFamily="2" charset="0"/>
              </a:rPr>
              <a:t>a</a:t>
            </a:r>
            <a:r>
              <a:rPr lang="en-US" sz="2200" b="1" dirty="0" err="1" smtClean="0">
                <a:latin typeface="SutonnyMJ" pitchFamily="2" charset="0"/>
                <a:cs typeface="SutonnyMJ" pitchFamily="2" charset="0"/>
              </a:rPr>
              <a:t>vebvmg~n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: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85F8D21D-9154-4530-A527-D77E0EF69510}"/>
              </a:ext>
            </a:extLst>
          </p:cNvPr>
          <p:cNvGrpSpPr/>
          <p:nvPr/>
        </p:nvGrpSpPr>
        <p:grpSpPr>
          <a:xfrm>
            <a:off x="3471152" y="976586"/>
            <a:ext cx="6423083" cy="4955346"/>
            <a:chOff x="3471152" y="976586"/>
            <a:chExt cx="6423083" cy="4955346"/>
          </a:xfrm>
        </p:grpSpPr>
        <p:pic>
          <p:nvPicPr>
            <p:cNvPr id="16" name="Picture 15" descr="12.jpg">
              <a:extLst>
                <a:ext uri="{FF2B5EF4-FFF2-40B4-BE49-F238E27FC236}">
                  <a16:creationId xmlns:a16="http://schemas.microsoft.com/office/drawing/2014/main" xmlns="" id="{62FA72A6-4AF3-482C-8005-F41060FF4DB0}"/>
                </a:ext>
              </a:extLst>
            </p:cNvPr>
            <p:cNvPicPr/>
            <p:nvPr/>
          </p:nvPicPr>
          <p:blipFill rotWithShape="1">
            <a:blip r:embed="rId4"/>
            <a:srcRect l="4939" t="-3123" r="5877" b="-3622"/>
            <a:stretch/>
          </p:blipFill>
          <p:spPr>
            <a:xfrm>
              <a:off x="3471152" y="976586"/>
              <a:ext cx="6423083" cy="4681783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xmlns="" id="{FA2AFE3F-95D7-4AC8-9C85-AC222A406953}"/>
                </a:ext>
              </a:extLst>
            </p:cNvPr>
            <p:cNvSpPr/>
            <p:nvPr/>
          </p:nvSpPr>
          <p:spPr>
            <a:xfrm>
              <a:off x="3583780" y="5562600"/>
              <a:ext cx="2935419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en-US" b="1" dirty="0">
                  <a:latin typeface="SutonnyMJ" pitchFamily="2" charset="0"/>
                  <a:cs typeface="SutonnyMJ" pitchFamily="2" charset="0"/>
                </a:rPr>
                <a:t>ga¨e„Ë‡`</a:t>
              </a:r>
              <a:r>
                <a:rPr lang="en-US" altLang="en-US" b="1" dirty="0" err="1">
                  <a:latin typeface="SutonnyMJ" pitchFamily="2" charset="0"/>
                  <a:cs typeface="SutonnyMJ" pitchFamily="2" charset="0"/>
                </a:rPr>
                <a:t>i</a:t>
              </a:r>
              <a:r>
                <a:rPr lang="en-US" altLang="en-US" b="1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altLang="en-US" b="1" dirty="0" err="1">
                  <a:latin typeface="SutonnyMJ" pitchFamily="2" charset="0"/>
                  <a:cs typeface="SutonnyMJ" pitchFamily="2" charset="0"/>
                </a:rPr>
                <a:t>Rb</a:t>
              </a:r>
              <a:r>
                <a:rPr lang="en-US" altLang="en-US" b="1" dirty="0">
                  <a:latin typeface="SutonnyMJ" pitchFamily="2" charset="0"/>
                  <a:cs typeface="SutonnyMJ" pitchFamily="2" charset="0"/>
                </a:rPr>
                <a:t>¨ </a:t>
              </a:r>
              <a:r>
                <a:rPr lang="en-US" altLang="en-US" b="1" dirty="0" err="1">
                  <a:latin typeface="SutonnyMJ" pitchFamily="2" charset="0"/>
                  <a:cs typeface="SutonnyMJ" pitchFamily="2" charset="0"/>
                </a:rPr>
                <a:t>bZzb</a:t>
              </a:r>
              <a:r>
                <a:rPr lang="en-US" altLang="en-US" b="1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altLang="en-US" b="1" dirty="0" err="1">
                  <a:latin typeface="SutonnyMJ" pitchFamily="2" charset="0"/>
                  <a:cs typeface="SutonnyMJ" pitchFamily="2" charset="0"/>
                </a:rPr>
                <a:t>Avevmb</a:t>
              </a:r>
              <a:r>
                <a:rPr lang="en-US" altLang="en-US" b="1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altLang="en-US" b="1" dirty="0" err="1">
                  <a:latin typeface="SutonnyMJ" pitchFamily="2" charset="0"/>
                  <a:cs typeface="SutonnyMJ" pitchFamily="2" charset="0"/>
                </a:rPr>
                <a:t>cÖ¯Ívebv</a:t>
              </a:r>
              <a:endParaRPr lang="en-US" altLang="en-US" b="1" dirty="0">
                <a:latin typeface="SutonnyMJ" pitchFamily="2" charset="0"/>
                <a:cs typeface="SutonnyMJ" pitchFamily="2" charset="0"/>
              </a:endParaRP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C5D8E4C1-9A67-474D-9124-F2F94C4A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57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900C5576-2BF2-4F83-94C3-F72D8FED977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4" t="6283" r="11047" b="17883"/>
          <a:stretch/>
        </p:blipFill>
        <p:spPr>
          <a:xfrm>
            <a:off x="5029200" y="526196"/>
            <a:ext cx="4499317" cy="5908681"/>
          </a:xfrm>
          <a:prstGeom prst="rect">
            <a:avLst/>
          </a:prstGeom>
        </p:spPr>
      </p:pic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47254" y="609600"/>
            <a:ext cx="44057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200" b="1" smtClean="0">
                <a:latin typeface="SutonnyMJ" pitchFamily="2" charset="0"/>
                <a:cs typeface="SutonnyMJ" pitchFamily="2" charset="0"/>
              </a:rPr>
              <a:t>wk</a:t>
            </a:r>
            <a:r>
              <a:rPr lang="en-US" sz="2200" b="1" smtClean="0">
                <a:latin typeface="AdarshaLipiExp"/>
                <a:cs typeface="SutonnyMJ" pitchFamily="2" charset="0"/>
              </a:rPr>
              <a:t>r</a:t>
            </a:r>
            <a:r>
              <a:rPr lang="en-US" sz="2200" b="1" smtClean="0">
                <a:latin typeface="SutonnyMJ" pitchFamily="2" charset="0"/>
                <a:cs typeface="SutonnyMJ" pitchFamily="2" charset="0"/>
              </a:rPr>
              <a:t>v</a:t>
            </a:r>
            <a:r>
              <a:rPr lang="en-US" sz="22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cÖwZôvb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welqK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 smtClean="0"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2200" b="1" dirty="0" err="1" smtClean="0">
                <a:latin typeface="AdarshaLipiExp"/>
                <a:cs typeface="SutonnyMJ" pitchFamily="2" charset="0"/>
              </a:rPr>
              <a:t>a</a:t>
            </a:r>
            <a:r>
              <a:rPr lang="en-US" sz="2200" b="1" dirty="0" err="1" smtClean="0">
                <a:latin typeface="SutonnyMJ" pitchFamily="2" charset="0"/>
                <a:cs typeface="SutonnyMJ" pitchFamily="2" charset="0"/>
              </a:rPr>
              <a:t>vebvmg~n</a:t>
            </a:r>
            <a:r>
              <a:rPr lang="en-US" sz="22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56737" y="-52955"/>
            <a:ext cx="6971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kicyi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cwi‡mev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welqK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arshaLipiExp"/>
                <a:cs typeface="SutonnyMJ" pitchFamily="2" charset="0"/>
              </a:rPr>
              <a:t>a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vebv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mg~n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xmlns="" id="{FC131C04-657B-4AE4-BD14-AFCA431AF0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8245369"/>
              </p:ext>
            </p:extLst>
          </p:nvPr>
        </p:nvGraphicFramePr>
        <p:xfrm>
          <a:off x="533400" y="1371600"/>
          <a:ext cx="4660148" cy="2470068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185569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0682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9763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89350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cÖ¯Ívebvmg~n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0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AvqZb</a:t>
                      </a:r>
                      <a:r>
                        <a:rPr lang="en-US" sz="2000" b="1" u="none" strike="noStrike" dirty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20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GKi</a:t>
                      </a:r>
                      <a:r>
                        <a:rPr lang="en-US" sz="2000" b="1" u="none" strike="noStrike" dirty="0"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0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Ae</a:t>
                      </a:r>
                      <a:r>
                        <a:rPr lang="en-US" sz="2000" b="1" u="none" strike="noStrike" dirty="0">
                          <a:latin typeface="SutonnyMJ" pitchFamily="2" charset="0"/>
                          <a:cs typeface="SutonnyMJ" pitchFamily="2" charset="0"/>
                        </a:rPr>
                        <a:t>¯’</a:t>
                      </a:r>
                      <a:r>
                        <a:rPr lang="en-US" sz="20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vb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0267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cÖv_wgK</a:t>
                      </a: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we`¨</a:t>
                      </a: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vjq</a:t>
                      </a:r>
                      <a:endParaRPr lang="en-US" sz="2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10.00</a:t>
                      </a: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91440" algn="ctr" fontAlgn="b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- 05, 06 I 08</a:t>
                      </a:r>
                    </a:p>
                  </a:txBody>
                  <a:tcPr marL="7739" marR="7739" marT="7917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0267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KvwiMix</a:t>
                      </a: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K‡jR</a:t>
                      </a: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I †</a:t>
                      </a: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Uªwbs</a:t>
                      </a: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m›Uvi</a:t>
                      </a:r>
                      <a:endParaRPr lang="en-US" sz="2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20.00</a:t>
                      </a: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91440" marR="0" indent="0" algn="ctr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- 09</a:t>
                      </a:r>
                    </a:p>
                  </a:txBody>
                  <a:tcPr marL="7739" marR="7739" marT="7917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9010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D”P we`¨</a:t>
                      </a: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vjq</a:t>
                      </a:r>
                      <a:endParaRPr lang="en-US" sz="2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10.00</a:t>
                      </a: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91440" marR="0" lvl="0" indent="0" algn="ctr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- 01</a:t>
                      </a:r>
                    </a:p>
                  </a:txBody>
                  <a:tcPr marL="7739" marR="7739" marT="7917" marB="0" anchor="ctr"/>
                </a:tc>
                <a:extLst>
                  <a:ext uri="{0D108BD9-81ED-4DB2-BD59-A6C34878D82A}">
                    <a16:rowId xmlns:a16="http://schemas.microsoft.com/office/drawing/2014/main" xmlns="" val="782898992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E9C99AF1-518F-49A1-A140-65108D867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666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E13F79D-1BEE-41E6-884B-CFA52CE0942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7" t="6181" r="9131" b="18098"/>
          <a:stretch/>
        </p:blipFill>
        <p:spPr>
          <a:xfrm>
            <a:off x="4745459" y="563710"/>
            <a:ext cx="4750515" cy="6141889"/>
          </a:xfrm>
          <a:prstGeom prst="rect">
            <a:avLst/>
          </a:prstGeom>
        </p:spPr>
      </p:pic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47254" y="609600"/>
            <a:ext cx="44057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Ab¨vb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¨ </a:t>
            </a:r>
            <a:r>
              <a:rPr lang="en-US" sz="2200" b="1" dirty="0" err="1" smtClean="0"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2200" b="1" dirty="0" err="1" smtClean="0">
                <a:latin typeface="AdarshaLipiExp"/>
                <a:cs typeface="SutonnyMJ" pitchFamily="2" charset="0"/>
              </a:rPr>
              <a:t>a</a:t>
            </a:r>
            <a:r>
              <a:rPr lang="en-US" sz="2200" b="1" dirty="0" err="1" smtClean="0">
                <a:latin typeface="SutonnyMJ" pitchFamily="2" charset="0"/>
                <a:cs typeface="SutonnyMJ" pitchFamily="2" charset="0"/>
              </a:rPr>
              <a:t>vebvmg~n</a:t>
            </a:r>
            <a:r>
              <a:rPr lang="en-US" sz="22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52253" y="-52955"/>
            <a:ext cx="6971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kicyi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cwi‡mev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welqK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arshaLipiExp"/>
                <a:cs typeface="SutonnyMJ" pitchFamily="2" charset="0"/>
              </a:rPr>
              <a:t>a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vebv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mg~n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xmlns="" id="{FC131C04-657B-4AE4-BD14-AFCA431AF0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6401885"/>
              </p:ext>
            </p:extLst>
          </p:nvPr>
        </p:nvGraphicFramePr>
        <p:xfrm>
          <a:off x="381000" y="1408318"/>
          <a:ext cx="4267200" cy="3528759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89442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cÖ¯</a:t>
                      </a:r>
                      <a:r>
                        <a:rPr lang="en-US" sz="2000" b="1" dirty="0" err="1" smtClean="0">
                          <a:effectLst/>
                          <a:latin typeface="AdarshaLipiExp"/>
                          <a:cs typeface="SutonnyMJ" pitchFamily="2" charset="0"/>
                        </a:rPr>
                        <a:t>a</a:t>
                      </a:r>
                      <a:r>
                        <a:rPr lang="en-US" sz="2000" b="1" dirty="0" err="1" smtClean="0">
                          <a:effectLst/>
                          <a:latin typeface="SutonnyMJ" pitchFamily="2" charset="0"/>
                          <a:cs typeface="SutonnyMJ" pitchFamily="2" charset="0"/>
                        </a:rPr>
                        <a:t>vebvmg~n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0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AvqZb</a:t>
                      </a:r>
                      <a:r>
                        <a:rPr lang="en-US" sz="2000" b="1" u="none" strike="noStrike" dirty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20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GKi</a:t>
                      </a:r>
                      <a:r>
                        <a:rPr lang="en-US" sz="2000" b="1" u="none" strike="noStrike" dirty="0"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0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Ae</a:t>
                      </a:r>
                      <a:r>
                        <a:rPr lang="en-US" sz="2000" b="1" u="none" strike="noStrike" dirty="0">
                          <a:latin typeface="SutonnyMJ" pitchFamily="2" charset="0"/>
                          <a:cs typeface="SutonnyMJ" pitchFamily="2" charset="0"/>
                        </a:rPr>
                        <a:t>¯’</a:t>
                      </a:r>
                      <a:r>
                        <a:rPr lang="en-US" sz="2000" b="1" u="none" strike="noStrike" dirty="0" err="1">
                          <a:latin typeface="SutonnyMJ" pitchFamily="2" charset="0"/>
                          <a:cs typeface="SutonnyMJ" pitchFamily="2" charset="0"/>
                        </a:rPr>
                        <a:t>vb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2413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Kei¯’</a:t>
                      </a: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vb</a:t>
                      </a:r>
                      <a:endParaRPr lang="en-US" sz="2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10.00</a:t>
                      </a: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9144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- 01</a:t>
                      </a:r>
                    </a:p>
                  </a:txBody>
                  <a:tcPr marL="7739" marR="7739" marT="7917" marB="0" anchor="ctr"/>
                </a:tc>
                <a:extLst>
                  <a:ext uri="{0D108BD9-81ED-4DB2-BD59-A6C34878D82A}">
                    <a16:rowId xmlns:a16="http://schemas.microsoft.com/office/drawing/2014/main" xmlns="" val="1715097212"/>
                  </a:ext>
                </a:extLst>
              </a:tr>
              <a:tr h="332413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KwgDwbwU</a:t>
                      </a: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m›Uvi</a:t>
                      </a:r>
                      <a:endParaRPr lang="en-US" sz="2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1.00</a:t>
                      </a: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9144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- 07</a:t>
                      </a:r>
                    </a:p>
                  </a:txBody>
                  <a:tcPr marL="7739" marR="7739" marT="7917" marB="0" anchor="ctr"/>
                </a:tc>
                <a:extLst>
                  <a:ext uri="{0D108BD9-81ED-4DB2-BD59-A6C34878D82A}">
                    <a16:rowId xmlns:a16="http://schemas.microsoft.com/office/drawing/2014/main" xmlns="" val="863790906"/>
                  </a:ext>
                </a:extLst>
              </a:tr>
              <a:tr h="332413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wm‡bgv</a:t>
                      </a: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nj</a:t>
                      </a: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/ </a:t>
                      </a: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AwWUwiqvg</a:t>
                      </a:r>
                      <a:endParaRPr lang="en-US" sz="2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1.00</a:t>
                      </a: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9144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- 03</a:t>
                      </a:r>
                    </a:p>
                  </a:txBody>
                  <a:tcPr marL="7739" marR="7739" marT="7917" marB="0" anchor="ctr"/>
                </a:tc>
                <a:extLst>
                  <a:ext uri="{0D108BD9-81ED-4DB2-BD59-A6C34878D82A}">
                    <a16:rowId xmlns:a16="http://schemas.microsoft.com/office/drawing/2014/main" xmlns="" val="4140969430"/>
                  </a:ext>
                </a:extLst>
              </a:tr>
              <a:tr h="449187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cÖvB‡fU</a:t>
                      </a: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†¯</a:t>
                      </a: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úkvjvBRW</a:t>
                      </a: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nvmcvZvj</a:t>
                      </a:r>
                      <a:endParaRPr lang="en-US" sz="2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5.00</a:t>
                      </a: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9144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- 09</a:t>
                      </a:r>
                    </a:p>
                  </a:txBody>
                  <a:tcPr marL="7739" marR="7739" marT="7917" marB="0" anchor="ctr"/>
                </a:tc>
                <a:extLst>
                  <a:ext uri="{0D108BD9-81ED-4DB2-BD59-A6C34878D82A}">
                    <a16:rowId xmlns:a16="http://schemas.microsoft.com/office/drawing/2014/main" xmlns="" val="577512107"/>
                  </a:ext>
                </a:extLst>
              </a:tr>
              <a:tr h="449187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KwgDwbwU</a:t>
                      </a: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nvmcvZvj</a:t>
                      </a:r>
                      <a:endParaRPr lang="en-US" sz="2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2.00</a:t>
                      </a: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9144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  <a:extLst>
                  <a:ext uri="{0D108BD9-81ED-4DB2-BD59-A6C34878D82A}">
                    <a16:rowId xmlns:a16="http://schemas.microsoft.com/office/drawing/2014/main" xmlns="" val="1330229244"/>
                  </a:ext>
                </a:extLst>
              </a:tr>
              <a:tr h="449187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¯^v¯’¨ †K›`ª/ </a:t>
                      </a: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gvZ</a:t>
                      </a: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…</a:t>
                      </a: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m`b</a:t>
                      </a:r>
                      <a:endParaRPr lang="en-US" sz="2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3.00</a:t>
                      </a: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9144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- 03</a:t>
                      </a:r>
                    </a:p>
                  </a:txBody>
                  <a:tcPr marL="7739" marR="7739" marT="7917" marB="0" anchor="ctr"/>
                </a:tc>
                <a:extLst>
                  <a:ext uri="{0D108BD9-81ED-4DB2-BD59-A6C34878D82A}">
                    <a16:rowId xmlns:a16="http://schemas.microsoft.com/office/drawing/2014/main" xmlns="" val="2310898208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87017FA1-FFEC-4819-94A3-A7B7913F7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1375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47254" y="609600"/>
            <a:ext cx="39485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we‡bv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`‡bi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myweav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welqK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 smtClean="0"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2200" b="1" dirty="0" err="1" smtClean="0">
                <a:latin typeface="AdarshaLipiExp"/>
                <a:cs typeface="SutonnyMJ" pitchFamily="2" charset="0"/>
              </a:rPr>
              <a:t>a</a:t>
            </a:r>
            <a:r>
              <a:rPr lang="en-US" sz="2200" b="1" dirty="0" err="1" smtClean="0">
                <a:latin typeface="SutonnyMJ" pitchFamily="2" charset="0"/>
                <a:cs typeface="SutonnyMJ" pitchFamily="2" charset="0"/>
              </a:rPr>
              <a:t>vebvmg~n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67000" y="-52955"/>
            <a:ext cx="6971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kicyi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cwi‡mev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welqK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arshaLipiExp"/>
                <a:cs typeface="SutonnyMJ" pitchFamily="2" charset="0"/>
              </a:rPr>
              <a:t>a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vebv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mg~n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96119" y="990600"/>
            <a:ext cx="8219281" cy="5430183"/>
            <a:chOff x="696119" y="990600"/>
            <a:chExt cx="8219281" cy="5430183"/>
          </a:xfrm>
        </p:grpSpPr>
        <p:pic>
          <p:nvPicPr>
            <p:cNvPr id="7" name="Picture 2" descr="02">
              <a:extLst>
                <a:ext uri="{FF2B5EF4-FFF2-40B4-BE49-F238E27FC236}">
                  <a16:creationId xmlns:a16="http://schemas.microsoft.com/office/drawing/2014/main" xmlns="" id="{5825F66C-8DDE-4629-90CB-377C2DDA917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30" t="10155" r="1961" b="12244"/>
            <a:stretch/>
          </p:blipFill>
          <p:spPr bwMode="auto">
            <a:xfrm>
              <a:off x="696119" y="990600"/>
              <a:ext cx="8219281" cy="519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1219200" y="6051451"/>
              <a:ext cx="25074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b="1" dirty="0" err="1" smtClean="0">
                  <a:solidFill>
                    <a:srgbClr val="00B050"/>
                  </a:solidFill>
                  <a:latin typeface="SutonnyMJ" pitchFamily="2" charset="0"/>
                  <a:cs typeface="SutonnyMJ" pitchFamily="2" charset="0"/>
                </a:rPr>
                <a:t>cÖ¯</a:t>
              </a:r>
              <a:r>
                <a:rPr lang="en-US" altLang="en-US" b="1" dirty="0" err="1" smtClean="0">
                  <a:solidFill>
                    <a:srgbClr val="00B050"/>
                  </a:solidFill>
                  <a:latin typeface="AdarshaLipiExp"/>
                  <a:cs typeface="SutonnyMJ" pitchFamily="2" charset="0"/>
                </a:rPr>
                <a:t>a</a:t>
              </a:r>
              <a:r>
                <a:rPr lang="en-US" altLang="en-US" b="1" dirty="0" err="1" smtClean="0">
                  <a:solidFill>
                    <a:srgbClr val="00B050"/>
                  </a:solidFill>
                  <a:latin typeface="SutonnyMJ" pitchFamily="2" charset="0"/>
                  <a:cs typeface="SutonnyMJ" pitchFamily="2" charset="0"/>
                </a:rPr>
                <a:t>vweZ</a:t>
              </a:r>
              <a:r>
                <a:rPr lang="en-US" altLang="en-US" b="1" dirty="0" smtClean="0">
                  <a:solidFill>
                    <a:srgbClr val="00B050"/>
                  </a:solidFill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altLang="en-US" b="1" dirty="0" err="1">
                  <a:solidFill>
                    <a:srgbClr val="00B050"/>
                  </a:solidFill>
                  <a:latin typeface="SutonnyMJ" pitchFamily="2" charset="0"/>
                  <a:cs typeface="SutonnyMJ" pitchFamily="2" charset="0"/>
                </a:rPr>
                <a:t>wjwbqvi</a:t>
              </a:r>
              <a:r>
                <a:rPr lang="en-US" altLang="en-US" b="1" dirty="0">
                  <a:solidFill>
                    <a:srgbClr val="00B050"/>
                  </a:solidFill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altLang="en-US" b="1" dirty="0" err="1">
                  <a:solidFill>
                    <a:srgbClr val="00B050"/>
                  </a:solidFill>
                  <a:latin typeface="SutonnyMJ" pitchFamily="2" charset="0"/>
                  <a:cs typeface="SutonnyMJ" pitchFamily="2" charset="0"/>
                </a:rPr>
                <a:t>cv‡K©i</a:t>
              </a:r>
              <a:r>
                <a:rPr lang="en-US" altLang="en-US" b="1" dirty="0">
                  <a:solidFill>
                    <a:srgbClr val="00B050"/>
                  </a:solidFill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altLang="en-US" b="1" dirty="0" err="1">
                  <a:solidFill>
                    <a:srgbClr val="00B050"/>
                  </a:solidFill>
                  <a:latin typeface="SutonnyMJ" pitchFamily="2" charset="0"/>
                  <a:cs typeface="SutonnyMJ" pitchFamily="2" charset="0"/>
                </a:rPr>
                <a:t>bgybv</a:t>
              </a:r>
              <a:endParaRPr lang="en-US" altLang="en-US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endParaRPr>
            </a:p>
          </p:txBody>
        </p:sp>
      </p:grpSp>
      <p:pic>
        <p:nvPicPr>
          <p:cNvPr id="11" name="Picture 3" descr="05">
            <a:extLst>
              <a:ext uri="{FF2B5EF4-FFF2-40B4-BE49-F238E27FC236}">
                <a16:creationId xmlns:a16="http://schemas.microsoft.com/office/drawing/2014/main" xmlns="" id="{BC0E4FAD-A99A-4E5E-B8B2-9E09093F8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3" t="26343" r="22549" b="20972"/>
          <a:stretch>
            <a:fillRect/>
          </a:stretch>
        </p:blipFill>
        <p:spPr bwMode="auto">
          <a:xfrm>
            <a:off x="696119" y="1219200"/>
            <a:ext cx="8229600" cy="4832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04">
            <a:extLst>
              <a:ext uri="{FF2B5EF4-FFF2-40B4-BE49-F238E27FC236}">
                <a16:creationId xmlns:a16="http://schemas.microsoft.com/office/drawing/2014/main" xmlns="" id="{D5F8A8A7-81CA-44B6-95EA-4231780802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4" t="27670" r="23529" b="22357"/>
          <a:stretch>
            <a:fillRect/>
          </a:stretch>
        </p:blipFill>
        <p:spPr bwMode="auto">
          <a:xfrm>
            <a:off x="696119" y="1219199"/>
            <a:ext cx="8602600" cy="4832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6E6938B-0047-4921-97ED-6D398BFF1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512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47254" y="609600"/>
            <a:ext cx="39485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we‡bv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`‡bi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myweav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welqK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 smtClean="0"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2200" b="1" dirty="0" err="1" smtClean="0">
                <a:latin typeface="AdarshaLipiExp"/>
                <a:cs typeface="SutonnyMJ" pitchFamily="2" charset="0"/>
              </a:rPr>
              <a:t>a</a:t>
            </a:r>
            <a:r>
              <a:rPr lang="en-US" sz="2200" b="1" dirty="0" err="1" smtClean="0">
                <a:latin typeface="SutonnyMJ" pitchFamily="2" charset="0"/>
                <a:cs typeface="SutonnyMJ" pitchFamily="2" charset="0"/>
              </a:rPr>
              <a:t>vebvmg~n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67000" y="-52955"/>
            <a:ext cx="6971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kicyi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cwi‡mev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welqK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arshaLipiExp"/>
                <a:cs typeface="SutonnyMJ" pitchFamily="2" charset="0"/>
              </a:rPr>
              <a:t>a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vebv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mg~n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14" name="Picture 2" descr="03">
            <a:extLst>
              <a:ext uri="{FF2B5EF4-FFF2-40B4-BE49-F238E27FC236}">
                <a16:creationId xmlns:a16="http://schemas.microsoft.com/office/drawing/2014/main" xmlns="" id="{7A887FBD-C2DC-465D-BCD8-63D7089569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4" t="21477" r="2705" b="15741"/>
          <a:stretch/>
        </p:blipFill>
        <p:spPr bwMode="auto">
          <a:xfrm>
            <a:off x="203381" y="1066800"/>
            <a:ext cx="9508654" cy="4946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4038600" y="5848989"/>
            <a:ext cx="24673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b="1" dirty="0" err="1" smtClean="0">
                <a:latin typeface="SutonnyMJ" pitchFamily="2" charset="0"/>
                <a:cs typeface="SutonnyMJ" pitchFamily="2" charset="0"/>
              </a:rPr>
              <a:t>cÖ¯</a:t>
            </a:r>
            <a:r>
              <a:rPr lang="en-US" altLang="en-US" b="1" dirty="0" err="1" smtClean="0">
                <a:latin typeface="AdarshaLipiExp"/>
                <a:cs typeface="SutonnyMJ" pitchFamily="2" charset="0"/>
              </a:rPr>
              <a:t>a</a:t>
            </a:r>
            <a:r>
              <a:rPr lang="en-US" altLang="en-US" b="1" dirty="0" err="1" smtClean="0">
                <a:latin typeface="SutonnyMJ" pitchFamily="2" charset="0"/>
                <a:cs typeface="SutonnyMJ" pitchFamily="2" charset="0"/>
              </a:rPr>
              <a:t>vweZ</a:t>
            </a:r>
            <a:r>
              <a:rPr lang="en-US" altLang="en-US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b="1" dirty="0" err="1">
                <a:latin typeface="SutonnyMJ" pitchFamily="2" charset="0"/>
                <a:cs typeface="SutonnyMJ" pitchFamily="2" charset="0"/>
              </a:rPr>
              <a:t>IqvUvi</a:t>
            </a:r>
            <a:r>
              <a:rPr lang="en-US" altLang="en-US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b="1" dirty="0" err="1">
                <a:latin typeface="SutonnyMJ" pitchFamily="2" charset="0"/>
                <a:cs typeface="SutonnyMJ" pitchFamily="2" charset="0"/>
              </a:rPr>
              <a:t>cv‡K©i</a:t>
            </a:r>
            <a:r>
              <a:rPr lang="en-US" altLang="en-US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b="1" dirty="0" err="1">
                <a:latin typeface="SutonnyMJ" pitchFamily="2" charset="0"/>
                <a:cs typeface="SutonnyMJ" pitchFamily="2" charset="0"/>
              </a:rPr>
              <a:t>bgybv</a:t>
            </a:r>
            <a:endParaRPr lang="en-US" altLang="en-US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EB1B6B4F-B282-4E9C-AAD2-BA97594BE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8195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47254" y="609600"/>
            <a:ext cx="39485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we‡bv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`‡bi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myweav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welqK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 smtClean="0"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2200" b="1" dirty="0" err="1" smtClean="0">
                <a:latin typeface="AdarshaLipiExp"/>
                <a:cs typeface="SutonnyMJ" pitchFamily="2" charset="0"/>
              </a:rPr>
              <a:t>a</a:t>
            </a:r>
            <a:r>
              <a:rPr lang="en-US" sz="2200" b="1" dirty="0" err="1" smtClean="0">
                <a:latin typeface="SutonnyMJ" pitchFamily="2" charset="0"/>
                <a:cs typeface="SutonnyMJ" pitchFamily="2" charset="0"/>
              </a:rPr>
              <a:t>vebvmg~n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67000" y="-52955"/>
            <a:ext cx="6971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kicyi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cwi‡mev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welqK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arshaLipiExp"/>
                <a:cs typeface="SutonnyMJ" pitchFamily="2" charset="0"/>
              </a:rPr>
              <a:t>a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vebv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mg~n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62000" y="6033655"/>
            <a:ext cx="62424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b="1" dirty="0" err="1" smtClean="0">
                <a:latin typeface="SutonnyMJ" pitchFamily="2" charset="0"/>
                <a:cs typeface="SutonnyMJ" pitchFamily="2" charset="0"/>
              </a:rPr>
              <a:t>cÖ¯</a:t>
            </a:r>
            <a:r>
              <a:rPr lang="en-US" altLang="en-US" b="1" dirty="0" err="1" smtClean="0">
                <a:latin typeface="AdarshaLipiExp"/>
                <a:cs typeface="SutonnyMJ" pitchFamily="2" charset="0"/>
              </a:rPr>
              <a:t>a</a:t>
            </a:r>
            <a:r>
              <a:rPr lang="en-US" altLang="en-US" b="1" dirty="0" err="1" smtClean="0">
                <a:latin typeface="SutonnyMJ" pitchFamily="2" charset="0"/>
                <a:cs typeface="SutonnyMJ" pitchFamily="2" charset="0"/>
              </a:rPr>
              <a:t>vweZ</a:t>
            </a:r>
            <a:r>
              <a:rPr lang="en-US" altLang="en-US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b="1" dirty="0" err="1">
                <a:latin typeface="SutonnyMJ" pitchFamily="2" charset="0"/>
                <a:cs typeface="SutonnyMJ" pitchFamily="2" charset="0"/>
              </a:rPr>
              <a:t>b`x</a:t>
            </a:r>
            <a:r>
              <a:rPr lang="en-US" altLang="en-US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b="1" dirty="0" err="1">
                <a:latin typeface="SutonnyMJ" pitchFamily="2" charset="0"/>
                <a:cs typeface="SutonnyMJ" pitchFamily="2" charset="0"/>
              </a:rPr>
              <a:t>Dbœqb</a:t>
            </a:r>
            <a:r>
              <a:rPr lang="en-US" altLang="en-US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b="1" dirty="0" err="1">
                <a:latin typeface="SutonnyMJ" pitchFamily="2" charset="0"/>
                <a:cs typeface="SutonnyMJ" pitchFamily="2" charset="0"/>
              </a:rPr>
              <a:t>Kg©m~Px</a:t>
            </a:r>
            <a:r>
              <a:rPr lang="en-US" altLang="en-US" b="1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altLang="en-US" b="1" dirty="0" err="1">
                <a:latin typeface="SutonnyMJ" pitchFamily="2" charset="0"/>
                <a:cs typeface="SutonnyMJ" pitchFamily="2" charset="0"/>
              </a:rPr>
              <a:t>AvIZvaxb</a:t>
            </a:r>
            <a:r>
              <a:rPr lang="en-US" altLang="en-US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b="1" dirty="0" err="1">
                <a:latin typeface="SutonnyMJ" pitchFamily="2" charset="0"/>
                <a:cs typeface="SutonnyMJ" pitchFamily="2" charset="0"/>
              </a:rPr>
              <a:t>b`xi</a:t>
            </a:r>
            <a:r>
              <a:rPr lang="en-US" altLang="en-US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b="1" dirty="0" err="1">
                <a:latin typeface="SutonnyMJ" pitchFamily="2" charset="0"/>
                <a:cs typeface="SutonnyMJ" pitchFamily="2" charset="0"/>
              </a:rPr>
              <a:t>av‡i</a:t>
            </a:r>
            <a:r>
              <a:rPr lang="en-US" altLang="en-US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b="1" dirty="0" err="1">
                <a:latin typeface="SutonnyMJ" pitchFamily="2" charset="0"/>
                <a:cs typeface="SutonnyMJ" pitchFamily="2" charset="0"/>
              </a:rPr>
              <a:t>nvuUvi</a:t>
            </a:r>
            <a:r>
              <a:rPr lang="en-US" altLang="en-US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b="1" dirty="0" err="1" smtClean="0">
                <a:latin typeface="SutonnyMJ" pitchFamily="2" charset="0"/>
                <a:cs typeface="SutonnyMJ" pitchFamily="2" charset="0"/>
              </a:rPr>
              <a:t>iv¯</a:t>
            </a:r>
            <a:r>
              <a:rPr lang="en-US" altLang="en-US" b="1" dirty="0" err="1" smtClean="0">
                <a:latin typeface="AdarshaLipiExp"/>
                <a:cs typeface="SutonnyMJ" pitchFamily="2" charset="0"/>
              </a:rPr>
              <a:t>a</a:t>
            </a:r>
            <a:r>
              <a:rPr lang="en-US" altLang="en-US" b="1" dirty="0" err="1" smtClean="0">
                <a:latin typeface="SutonnyMJ" pitchFamily="2" charset="0"/>
                <a:cs typeface="SutonnyMJ" pitchFamily="2" charset="0"/>
              </a:rPr>
              <a:t>vmn</a:t>
            </a:r>
            <a:r>
              <a:rPr lang="en-US" altLang="en-US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b="1" dirty="0" err="1">
                <a:latin typeface="SutonnyMJ" pitchFamily="2" charset="0"/>
                <a:cs typeface="SutonnyMJ" pitchFamily="2" charset="0"/>
              </a:rPr>
              <a:t>evua</a:t>
            </a:r>
            <a:r>
              <a:rPr lang="en-US" altLang="en-US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b="1" dirty="0" err="1">
                <a:latin typeface="SutonnyMJ" pitchFamily="2" charset="0"/>
                <a:cs typeface="SutonnyMJ" pitchFamily="2" charset="0"/>
              </a:rPr>
              <a:t>wbg©vY</a:t>
            </a:r>
            <a:r>
              <a:rPr lang="en-US" altLang="en-US" b="1" dirty="0">
                <a:latin typeface="SutonnyMJ" pitchFamily="2" charset="0"/>
                <a:cs typeface="SutonnyMJ" pitchFamily="2" charset="0"/>
              </a:rPr>
              <a:t> 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" y="1324254"/>
            <a:ext cx="8296275" cy="4667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369" y="1358890"/>
            <a:ext cx="8276431" cy="4675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368" y="1317326"/>
            <a:ext cx="8276432" cy="4016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9A462924-45C4-4947-A7DE-6EEC37039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011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F403F028-D9A3-463C-9247-698D054190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220513">
            <a:off x="3261854" y="2177862"/>
            <a:ext cx="6834550" cy="2637048"/>
          </a:xfrm>
          <a:prstGeom prst="rect">
            <a:avLst/>
          </a:prstGeom>
        </p:spPr>
      </p:pic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47254" y="609600"/>
            <a:ext cx="39485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we‡bv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`‡bi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myweav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welqK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 smtClean="0"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2200" b="1" dirty="0" err="1" smtClean="0">
                <a:latin typeface="AdarshaLipiExp"/>
                <a:cs typeface="SutonnyMJ" pitchFamily="2" charset="0"/>
              </a:rPr>
              <a:t>a</a:t>
            </a:r>
            <a:r>
              <a:rPr lang="en-US" sz="2200" b="1" dirty="0" err="1" smtClean="0">
                <a:latin typeface="SutonnyMJ" pitchFamily="2" charset="0"/>
                <a:cs typeface="SutonnyMJ" pitchFamily="2" charset="0"/>
              </a:rPr>
              <a:t>vebvmg~n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67000" y="-52955"/>
            <a:ext cx="6971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kicyi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cwi‡mev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welqK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arshaLipiExp"/>
                <a:cs typeface="SutonnyMJ" pitchFamily="2" charset="0"/>
              </a:rPr>
              <a:t>a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vebv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mg~n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371600" y="5562600"/>
            <a:ext cx="4953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200" b="1" dirty="0" err="1" smtClean="0">
                <a:latin typeface="SutonnyMJ" pitchFamily="2" charset="0"/>
                <a:cs typeface="SutonnyMJ" pitchFamily="2" charset="0"/>
              </a:rPr>
              <a:t>cÖ¯</a:t>
            </a:r>
            <a:r>
              <a:rPr lang="en-US" altLang="en-US" sz="2200" b="1" dirty="0" err="1" smtClean="0">
                <a:latin typeface="AdarshaLipiExp"/>
                <a:cs typeface="SutonnyMJ" pitchFamily="2" charset="0"/>
              </a:rPr>
              <a:t>a</a:t>
            </a:r>
            <a:r>
              <a:rPr lang="en-US" altLang="en-US" sz="2200" b="1" dirty="0" err="1" smtClean="0">
                <a:latin typeface="SutonnyMJ" pitchFamily="2" charset="0"/>
                <a:cs typeface="SutonnyMJ" pitchFamily="2" charset="0"/>
              </a:rPr>
              <a:t>vweZ</a:t>
            </a:r>
            <a:r>
              <a:rPr lang="en-US" altLang="en-US" sz="22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b="1" dirty="0" err="1">
                <a:latin typeface="SutonnyMJ" pitchFamily="2" charset="0"/>
                <a:cs typeface="SutonnyMJ" pitchFamily="2" charset="0"/>
              </a:rPr>
              <a:t>IqvUvi</a:t>
            </a:r>
            <a:r>
              <a:rPr lang="en-US" alt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b="1" dirty="0" err="1">
                <a:latin typeface="SutonnyMJ" pitchFamily="2" charset="0"/>
                <a:cs typeface="SutonnyMJ" pitchFamily="2" charset="0"/>
              </a:rPr>
              <a:t>wi‡Ubkb</a:t>
            </a:r>
            <a:r>
              <a:rPr lang="en-US" alt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b="1" dirty="0" err="1">
                <a:latin typeface="SutonnyMJ" pitchFamily="2" charset="0"/>
                <a:cs typeface="SutonnyMJ" pitchFamily="2" charset="0"/>
              </a:rPr>
              <a:t>cÛ</a:t>
            </a:r>
            <a:r>
              <a:rPr lang="en-US" altLang="en-US" sz="2200" b="1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altLang="en-US" sz="2200" b="1" dirty="0" err="1">
                <a:latin typeface="SutonnyMJ" pitchFamily="2" charset="0"/>
                <a:cs typeface="SutonnyMJ" pitchFamily="2" charset="0"/>
              </a:rPr>
              <a:t>we‡bv`b</a:t>
            </a:r>
            <a:r>
              <a:rPr lang="en-US" alt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2200" b="1" dirty="0" err="1">
                <a:latin typeface="SutonnyMJ" pitchFamily="2" charset="0"/>
                <a:cs typeface="SutonnyMJ" pitchFamily="2" charset="0"/>
              </a:rPr>
              <a:t>GjvKv</a:t>
            </a:r>
            <a:endParaRPr lang="en-US" altLang="en-US" sz="2200" b="1" dirty="0">
              <a:latin typeface="SutonnyMJ" pitchFamily="2" charset="0"/>
              <a:cs typeface="SutonnyMJ" pitchFamily="2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DE4364C0-8871-4E4D-9BDA-FD17B47F8CE9}"/>
              </a:ext>
            </a:extLst>
          </p:cNvPr>
          <p:cNvGrpSpPr/>
          <p:nvPr/>
        </p:nvGrpSpPr>
        <p:grpSpPr>
          <a:xfrm>
            <a:off x="685800" y="1441846"/>
            <a:ext cx="3824068" cy="3777390"/>
            <a:chOff x="328612" y="3465010"/>
            <a:chExt cx="2747524" cy="2949042"/>
          </a:xfrm>
          <a:solidFill>
            <a:srgbClr val="92D050"/>
          </a:solidFill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xmlns="" id="{E0568132-EDCF-45E5-84B0-3B48A22D04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8612" y="3465010"/>
              <a:ext cx="2743200" cy="1255143"/>
            </a:xfrm>
            <a:prstGeom prst="rect">
              <a:avLst/>
            </a:prstGeom>
            <a:grpFill/>
            <a:ln>
              <a:solidFill>
                <a:srgbClr val="00B050"/>
              </a:solidFill>
            </a:ln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xmlns="" id="{DCD761A6-D05D-4847-904D-2F017B9D6EC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2936" y="4648201"/>
              <a:ext cx="2743200" cy="989135"/>
            </a:xfrm>
            <a:prstGeom prst="rect">
              <a:avLst/>
            </a:prstGeom>
            <a:grpFill/>
            <a:ln>
              <a:solidFill>
                <a:srgbClr val="00B050"/>
              </a:solidFill>
            </a:ln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xmlns="" id="{2698FBB5-4B81-44E6-94C5-83590DAA005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32936" y="5486400"/>
              <a:ext cx="2743200" cy="927652"/>
            </a:xfrm>
            <a:prstGeom prst="rect">
              <a:avLst/>
            </a:prstGeom>
            <a:grpFill/>
            <a:ln>
              <a:solidFill>
                <a:srgbClr val="00B050"/>
              </a:solidFill>
            </a:ln>
          </p:spPr>
        </p:pic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D2EE9DA1-CD96-42FA-83D8-1B916F2DF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7851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5266583-3D7F-4C3D-8B41-D04D7CD9145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22" t="6666" r="9137" b="18889"/>
          <a:stretch/>
        </p:blipFill>
        <p:spPr>
          <a:xfrm>
            <a:off x="4800600" y="533400"/>
            <a:ext cx="4592144" cy="5886878"/>
          </a:xfrm>
          <a:prstGeom prst="rect">
            <a:avLst/>
          </a:prstGeom>
        </p:spPr>
      </p:pic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47254" y="609600"/>
            <a:ext cx="39485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wkívÂj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welqK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 smtClean="0"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2200" b="1" dirty="0" err="1" smtClean="0">
                <a:latin typeface="AdarshaLipiExp"/>
                <a:cs typeface="SutonnyMJ" pitchFamily="2" charset="0"/>
              </a:rPr>
              <a:t>a</a:t>
            </a:r>
            <a:r>
              <a:rPr lang="en-US" sz="2200" b="1" dirty="0" err="1" smtClean="0">
                <a:latin typeface="SutonnyMJ" pitchFamily="2" charset="0"/>
                <a:cs typeface="SutonnyMJ" pitchFamily="2" charset="0"/>
              </a:rPr>
              <a:t>vebvmg~n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: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xmlns="" id="{8B621860-E2BA-43F3-AD9B-36C74C535C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1509262"/>
              </p:ext>
            </p:extLst>
          </p:nvPr>
        </p:nvGraphicFramePr>
        <p:xfrm>
          <a:off x="304800" y="1108221"/>
          <a:ext cx="4419600" cy="2470068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55648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wkívÂj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welqK</a:t>
                      </a:r>
                      <a:r>
                        <a:rPr lang="en-US" sz="20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cÖ¯Ívebv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0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AvqZb</a:t>
                      </a:r>
                      <a:r>
                        <a:rPr lang="en-US" sz="2000" u="none" strike="noStrike" dirty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20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GKi</a:t>
                      </a:r>
                      <a:r>
                        <a:rPr lang="en-US" sz="2000" u="none" strike="noStrike" dirty="0"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0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Ae</a:t>
                      </a:r>
                      <a:r>
                        <a:rPr lang="en-US" sz="2000" u="none" strike="noStrike" dirty="0">
                          <a:latin typeface="SutonnyMJ" pitchFamily="2" charset="0"/>
                          <a:cs typeface="SutonnyMJ" pitchFamily="2" charset="0"/>
                        </a:rPr>
                        <a:t>¯’</a:t>
                      </a:r>
                      <a:r>
                        <a:rPr lang="en-US" sz="2000" u="none" strike="noStrike" dirty="0" err="1">
                          <a:latin typeface="SutonnyMJ" pitchFamily="2" charset="0"/>
                          <a:cs typeface="SutonnyMJ" pitchFamily="2" charset="0"/>
                        </a:rPr>
                        <a:t>vb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2350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cÖ¯ÍvweZ</a:t>
                      </a: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AvBwU</a:t>
                      </a: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cvK</a:t>
                      </a: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</a:t>
                      </a: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15</a:t>
                      </a: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91440" algn="ctr" fontAlgn="b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bs-04</a:t>
                      </a:r>
                    </a:p>
                  </a:txBody>
                  <a:tcPr marL="7739" marR="7739" marT="7917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25433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mgwš^Z</a:t>
                      </a: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wkí</a:t>
                      </a: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GjvKv</a:t>
                      </a: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 </a:t>
                      </a:r>
                      <a:r>
                        <a:rPr lang="en-US" sz="20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(†</a:t>
                      </a: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QvU</a:t>
                      </a: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gvSvwi</a:t>
                      </a: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wk‡íi</a:t>
                      </a: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¨ </a:t>
                      </a: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cÖ¯ÍvweZ</a:t>
                      </a: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25</a:t>
                      </a: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91440" marR="0" indent="0" algn="ctr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bs-04</a:t>
                      </a:r>
                    </a:p>
                  </a:txBody>
                  <a:tcPr marL="7739" marR="7739" marT="7917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9604">
                <a:tc>
                  <a:txBody>
                    <a:bodyPr/>
                    <a:lstStyle/>
                    <a:p>
                      <a:pPr marL="91440" algn="l" fontAlgn="b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Uz¨wiRg</a:t>
                      </a: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Uªwbs</a:t>
                      </a: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Bbw÷wUDU</a:t>
                      </a:r>
                      <a:endParaRPr lang="en-US" sz="2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91440" algn="ctr" font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5.00</a:t>
                      </a:r>
                    </a:p>
                  </a:txBody>
                  <a:tcPr marL="7739" marR="7739" marT="7917" marB="0" anchor="ctr"/>
                </a:tc>
                <a:tc>
                  <a:txBody>
                    <a:bodyPr/>
                    <a:lstStyle/>
                    <a:p>
                      <a:pPr marL="9144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2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utonnyMJ" pitchFamily="2" charset="0"/>
                          <a:cs typeface="SutonnyMJ" pitchFamily="2" charset="0"/>
                        </a:rPr>
                        <a:t>© bs-08</a:t>
                      </a:r>
                    </a:p>
                  </a:txBody>
                  <a:tcPr marL="7739" marR="7739" marT="7917" marB="0" anchor="ctr"/>
                </a:tc>
                <a:extLst>
                  <a:ext uri="{0D108BD9-81ED-4DB2-BD59-A6C34878D82A}">
                    <a16:rowId xmlns:a16="http://schemas.microsoft.com/office/drawing/2014/main" xmlns="" val="577512107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AB1079B-2410-4337-ACB0-B24EB8A974FA}"/>
              </a:ext>
            </a:extLst>
          </p:cNvPr>
          <p:cNvSpPr txBox="1"/>
          <p:nvPr/>
        </p:nvSpPr>
        <p:spPr>
          <a:xfrm>
            <a:off x="2971800" y="-52955"/>
            <a:ext cx="68611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kicyi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cwi‡mev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welqK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arshaLipiExp"/>
                <a:cs typeface="SutonnyMJ" pitchFamily="2" charset="0"/>
              </a:rPr>
              <a:t>a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vebvmg~n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789402FA-CCDF-4B63-BB2C-FF478F266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3990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 descr="http://www.basis.org.bd/logo/be6d5a8e4fa2699c412e3b6d78dc3de4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400" y="6532958"/>
            <a:ext cx="496888" cy="256608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2667000" y="-52955"/>
            <a:ext cx="6971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kicyi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cwi‡mev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welqK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arshaLipiExp"/>
                <a:cs typeface="SutonnyMJ" pitchFamily="2" charset="0"/>
              </a:rPr>
              <a:t>a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vebv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mg~n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7254" y="609600"/>
            <a:ext cx="39485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KvDwÝji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Awd‡mi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 smtClean="0"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2200" b="1" dirty="0" err="1" smtClean="0">
                <a:latin typeface="AdarshaLipiExp"/>
                <a:cs typeface="SutonnyMJ" pitchFamily="2" charset="0"/>
              </a:rPr>
              <a:t>a</a:t>
            </a:r>
            <a:r>
              <a:rPr lang="en-US" sz="2200" b="1" dirty="0" err="1" smtClean="0">
                <a:latin typeface="SutonnyMJ" pitchFamily="2" charset="0"/>
                <a:cs typeface="SutonnyMJ" pitchFamily="2" charset="0"/>
              </a:rPr>
              <a:t>vebvmg~n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: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xmlns="" id="{63328220-A49B-423E-A336-3329CEC4DD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6438084"/>
              </p:ext>
            </p:extLst>
          </p:nvPr>
        </p:nvGraphicFramePr>
        <p:xfrm>
          <a:off x="394855" y="1066800"/>
          <a:ext cx="4100945" cy="5181600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6523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5691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89162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49559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1g 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Zjv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1.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mycvi gv‡K©U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95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2.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cvwKs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Ges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duvKv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RvqMv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495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3.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Uq‡jU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52400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2q Zjv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1.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wkï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‡`i ‡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Ljvi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¯’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vb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Bb‡Wvi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AvDU‡Wvi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) 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495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2.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Uq‡jU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49559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>
                        <a:latin typeface="SutonnyMJ" pitchFamily="2" charset="0"/>
                        <a:cs typeface="SutonnyMJ" pitchFamily="2" charset="0"/>
                      </a:endParaRPr>
                    </a:p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3q Zjv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1.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KvDwÝji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Awdm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495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2.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AvB.wU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m›Uvi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495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3.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Kbdv‡iÝ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Kÿ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495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4.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Uq‡jU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49559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4_© Zjv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1.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KwgDwbwU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wK¬wbK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495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2.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cvewjK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jvB‡eªwi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914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3.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Uq‡jU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49972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5g Zjv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1.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KvDwÝji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Awdm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bKkv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Aby‡gv`b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‡K›`ª)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495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2.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fwelr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mevmg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~‡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ni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ewa©Z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Kÿ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495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3.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Uq‡jU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49559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6ô Zjv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1.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KwgDwbwU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m›Uvi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495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2.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Uq‡jU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</a:tbl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4541292" y="608464"/>
            <a:ext cx="4983708" cy="5814689"/>
            <a:chOff x="4060189" y="967111"/>
            <a:chExt cx="4983708" cy="5814689"/>
          </a:xfrm>
        </p:grpSpPr>
        <p:pic>
          <p:nvPicPr>
            <p:cNvPr id="14" name="Picture 13" descr="D:\draft final report editing_12.7.16\prince vai\recent fort, station, waste, town complex\Town hall\image\t-cam,1.jpg"/>
            <p:cNvPicPr/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060189" y="967111"/>
              <a:ext cx="4983707" cy="3049136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</p:spPr>
        </p:pic>
        <p:pic>
          <p:nvPicPr>
            <p:cNvPr id="15" name="Picture 14" descr="t-cam,2"/>
            <p:cNvPicPr/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060190" y="3581400"/>
              <a:ext cx="4983707" cy="3200400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</p:spPr>
        </p:pic>
      </p:grpSp>
      <p:pic>
        <p:nvPicPr>
          <p:cNvPr id="16" name="Picture 2">
            <a:extLst>
              <a:ext uri="{FF2B5EF4-FFF2-40B4-BE49-F238E27FC236}">
                <a16:creationId xmlns:a16="http://schemas.microsoft.com/office/drawing/2014/main" xmlns="" id="{7B942247-4BDC-464A-9147-E777A8FC4C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526197"/>
            <a:ext cx="5352099" cy="5862044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92B180D-D1F0-4B5B-A18A-F06A0948375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6" t="6341" r="9137" b="18034"/>
          <a:stretch/>
        </p:blipFill>
        <p:spPr>
          <a:xfrm>
            <a:off x="4473390" y="571580"/>
            <a:ext cx="5127810" cy="628642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93C7DF7A-96A0-4D01-B319-83569FB3E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153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667000" y="-52955"/>
            <a:ext cx="6971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kicyi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cwi‡mev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welqK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arshaLipiExp"/>
                <a:cs typeface="SutonnyMJ" pitchFamily="2" charset="0"/>
              </a:rPr>
              <a:t>a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vebv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mg~n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7254" y="609600"/>
            <a:ext cx="39485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KvDwÝji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Awd‡mi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200" b="1" dirty="0" err="1" smtClean="0"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2200" b="1" dirty="0" err="1" smtClean="0">
                <a:latin typeface="AdarshaLipiExp"/>
                <a:cs typeface="SutonnyMJ" pitchFamily="2" charset="0"/>
              </a:rPr>
              <a:t>a</a:t>
            </a:r>
            <a:r>
              <a:rPr lang="en-US" sz="2200" b="1" dirty="0" err="1" smtClean="0">
                <a:latin typeface="SutonnyMJ" pitchFamily="2" charset="0"/>
                <a:cs typeface="SutonnyMJ" pitchFamily="2" charset="0"/>
              </a:rPr>
              <a:t>vebvmg~n</a:t>
            </a:r>
            <a:r>
              <a:rPr lang="en-US" sz="2200" b="1" dirty="0">
                <a:latin typeface="SutonnyMJ" pitchFamily="2" charset="0"/>
                <a:cs typeface="SutonnyMJ" pitchFamily="2" charset="0"/>
              </a:rPr>
              <a:t>: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xmlns="" id="{63328220-A49B-423E-A336-3329CEC4DD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7075894"/>
              </p:ext>
            </p:extLst>
          </p:nvPr>
        </p:nvGraphicFramePr>
        <p:xfrm>
          <a:off x="394855" y="1066800"/>
          <a:ext cx="4177145" cy="5486400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7476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382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913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49559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1g 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Zjv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1.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mycvi gv‡K©U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95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2.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cvwKs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Ges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duvKv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RvqMv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495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3.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Uq‡jU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12688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2q Zjv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1.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wkï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‡`i ‡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Ljvi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¯’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vb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Bb‡Wvi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AvDU‡Wvi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) 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495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2.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Uq‡jU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49559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>
                        <a:latin typeface="SutonnyMJ" pitchFamily="2" charset="0"/>
                        <a:cs typeface="SutonnyMJ" pitchFamily="2" charset="0"/>
                      </a:endParaRPr>
                    </a:p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3q Zjv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1.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KvDwÝji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Awdm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495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2.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AvB.wU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m›Uvi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495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3.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Kbdv‡iÝ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Kÿ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495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4.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Uq‡jU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49559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4_© Zjv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1.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KwgDwbwU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wK¬wbK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495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2.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cvewjK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jvB‡eªwi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495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3.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Uq‡jU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49972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5g Zjv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1.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KvDwÝji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Awdm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bKkv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Aby‡gv`b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‡K›`ª)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495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2.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fwelr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mevmg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~‡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ni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ewa©Z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Kÿ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495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3.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Uq‡jU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49559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6ô Zjv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1.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KwgDwbwU</a:t>
                      </a:r>
                      <a:r>
                        <a:rPr lang="en-US" sz="1600" b="1" dirty="0"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m›Uvi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495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SutonnyMJ" pitchFamily="2" charset="0"/>
                          <a:cs typeface="SutonnyMJ" pitchFamily="2" charset="0"/>
                        </a:rPr>
                        <a:t>2.</a:t>
                      </a:r>
                      <a:endParaRPr lang="en-US" sz="1600" b="1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SutonnyMJ" pitchFamily="2" charset="0"/>
                          <a:cs typeface="SutonnyMJ" pitchFamily="2" charset="0"/>
                        </a:rPr>
                        <a:t>Uq‡jU</a:t>
                      </a:r>
                      <a:endParaRPr lang="en-US" sz="1600" b="1" dirty="0">
                        <a:latin typeface="SutonnyMJ" pitchFamily="2" charset="0"/>
                        <a:ea typeface="Calibri"/>
                        <a:cs typeface="SutonnyMJ" pitchFamily="2" charset="0"/>
                      </a:endParaRPr>
                    </a:p>
                  </a:txBody>
                  <a:tcPr marL="55717" marR="55717" marT="0" marB="0" anchor="ctr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</a:tbl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4541292" y="608464"/>
            <a:ext cx="4983708" cy="5814689"/>
            <a:chOff x="4060189" y="967111"/>
            <a:chExt cx="4983708" cy="5814689"/>
          </a:xfrm>
        </p:grpSpPr>
        <p:pic>
          <p:nvPicPr>
            <p:cNvPr id="14" name="Picture 13" descr="D:\draft final report editing_12.7.16\prince vai\recent fort, station, waste, town complex\Town hall\image\t-cam,1.jpg"/>
            <p:cNvPicPr/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060189" y="967111"/>
              <a:ext cx="4983707" cy="3049136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</p:spPr>
        </p:pic>
        <p:pic>
          <p:nvPicPr>
            <p:cNvPr id="15" name="Picture 14" descr="t-cam,2"/>
            <p:cNvPicPr/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060190" y="3581400"/>
              <a:ext cx="4983707" cy="3200400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</p:spPr>
        </p:pic>
      </p:grp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2048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B942247-4BDC-464A-9147-E777A8FC4C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457200"/>
            <a:ext cx="5733099" cy="5862044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0742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C8020042-8E1F-4EF6-8FBB-33E323B1FF7A}"/>
              </a:ext>
            </a:extLst>
          </p:cNvPr>
          <p:cNvSpPr/>
          <p:nvPr/>
        </p:nvSpPr>
        <p:spPr>
          <a:xfrm>
            <a:off x="3016705" y="2374995"/>
            <a:ext cx="3687228" cy="196791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2188" b="1" dirty="0" err="1">
                <a:ln w="12700">
                  <a:solidFill>
                    <a:srgbClr val="00B050"/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ab¨ev</a:t>
            </a:r>
            <a:r>
              <a:rPr lang="en-US" sz="12188" b="1" dirty="0">
                <a:ln w="12700">
                  <a:solidFill>
                    <a:srgbClr val="00B050"/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`</a:t>
            </a:r>
          </a:p>
        </p:txBody>
      </p:sp>
    </p:spTree>
    <p:extLst>
      <p:ext uri="{BB962C8B-B14F-4D97-AF65-F5344CB8AC3E}">
        <p14:creationId xmlns:p14="http://schemas.microsoft.com/office/powerpoint/2010/main" val="24659441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3434</TotalTime>
  <Words>713</Words>
  <Application>Microsoft Office PowerPoint</Application>
  <PresentationFormat>A4 Paper (210x297 mm)</PresentationFormat>
  <Paragraphs>228</Paragraphs>
  <Slides>19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Swarup Mukherjee</dc:creator>
  <cp:lastModifiedBy>Windows User</cp:lastModifiedBy>
  <cp:revision>365</cp:revision>
  <dcterms:created xsi:type="dcterms:W3CDTF">2016-03-27T03:37:56Z</dcterms:created>
  <dcterms:modified xsi:type="dcterms:W3CDTF">2022-07-14T14:27:38Z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533448</vt:lpwstr>
  </property>
  <property fmtid="{D5CDD505-2E9C-101B-9397-08002B2CF9AE}" pid="3" name="NXPowerLiteSettings">
    <vt:lpwstr>C7000400038000</vt:lpwstr>
  </property>
  <property fmtid="{D5CDD505-2E9C-101B-9397-08002B2CF9AE}" pid="4" name="NXPowerLiteVersion">
    <vt:lpwstr>S8.2.2</vt:lpwstr>
  </property>
</Properties>
</file>