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7" r:id="rId2"/>
    <p:sldId id="256" r:id="rId3"/>
    <p:sldId id="257" r:id="rId4"/>
    <p:sldId id="258" r:id="rId5"/>
    <p:sldId id="259" r:id="rId6"/>
    <p:sldId id="260" r:id="rId7"/>
    <p:sldId id="261" r:id="rId8"/>
    <p:sldId id="274" r:id="rId9"/>
    <p:sldId id="275" r:id="rId10"/>
    <p:sldId id="269" r:id="rId11"/>
    <p:sldId id="270" r:id="rId12"/>
    <p:sldId id="271" r:id="rId13"/>
    <p:sldId id="272" r:id="rId14"/>
    <p:sldId id="273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CF4F3-654E-4E47-B22E-B48EEF5273F0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1D167-23F1-4608-8336-0E2475645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1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85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7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2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8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6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3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7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0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6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2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36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8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45B14-06BC-494D-928D-5369869CE551}" type="datetimeFigureOut">
              <a:rPr lang="en-US" smtClean="0"/>
              <a:pPr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954F8-BE7A-4211-B8CE-60B3556351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6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8C302248-D9AD-4930-AB81-15D1D888C308}"/>
              </a:ext>
            </a:extLst>
          </p:cNvPr>
          <p:cNvSpPr/>
          <p:nvPr/>
        </p:nvSpPr>
        <p:spPr>
          <a:xfrm>
            <a:off x="2010416" y="1738829"/>
            <a:ext cx="819852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Revised Master Plan </a:t>
            </a:r>
          </a:p>
          <a:p>
            <a:pPr algn="ctr" defTabSz="914400">
              <a:defRPr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 algn="ctr" defTabSz="914400">
              <a:defRPr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Laksam Paurashava</a:t>
            </a:r>
          </a:p>
          <a:p>
            <a:pPr algn="ctr" defTabSz="914400"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(Proposals)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F8A1C8B-7D47-4C66-AC3F-428942FDA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3801" y="6095812"/>
            <a:ext cx="1188199" cy="762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B5135C-7121-46A5-8AE0-0928FEA6B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59328"/>
            <a:ext cx="1125662" cy="698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227EA6F-7A1F-4815-A345-166CA55B51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885" y="0"/>
            <a:ext cx="867175" cy="763294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611631" y="5223106"/>
            <a:ext cx="49960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Presented by</a:t>
            </a:r>
          </a:p>
          <a:p>
            <a:pPr algn="ctr" eaLnBrk="1" hangingPunct="1"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Mohsin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Uddin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4158" y="6476906"/>
            <a:ext cx="1289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23.09.2019 </a:t>
            </a:r>
          </a:p>
        </p:txBody>
      </p:sp>
    </p:spTree>
    <p:extLst>
      <p:ext uri="{BB962C8B-B14F-4D97-AF65-F5344CB8AC3E}">
        <p14:creationId xmlns:p14="http://schemas.microsoft.com/office/powerpoint/2010/main" val="208524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059" y="0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059" y="0"/>
            <a:ext cx="586254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577" y="2086377"/>
            <a:ext cx="4138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Commercial Zone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9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-90152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-90152"/>
            <a:ext cx="586254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577" y="2086377"/>
            <a:ext cx="4915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Community Facilities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478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577" y="2086377"/>
            <a:ext cx="51880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Education &amp; Research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Zone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8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1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3765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Health Services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8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3584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Industrial Zone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7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62540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Mixed-Use Building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084" y="-90152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084" y="-90152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-cam,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62650" cy="3829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4" descr="D:\draft final report editing_12.7.16\prince vai\recent fort, station, waste, town complex\Town hall\image\t-cam,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209925"/>
            <a:ext cx="5962650" cy="3648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842958" y="1221571"/>
            <a:ext cx="4815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draft final report editing_12.7.16\prince vai\recent fort, station, waste, town complex\Town hall\image\t-cam,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6" y="1185861"/>
            <a:ext cx="7744691" cy="41204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53516" y="5440074"/>
            <a:ext cx="72619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(Entrance of the Building)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RPD\Desktop\Part - F Urban Services Plan\1.JPG"/>
          <p:cNvPicPr/>
          <p:nvPr/>
        </p:nvPicPr>
        <p:blipFill>
          <a:blip r:embed="rId2"/>
          <a:srcRect l="2244" t="1556" r="12821" b="8062"/>
          <a:stretch>
            <a:fillRect/>
          </a:stretch>
        </p:blipFill>
        <p:spPr bwMode="auto">
          <a:xfrm>
            <a:off x="5791200" y="0"/>
            <a:ext cx="640080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54182" y="1343891"/>
            <a:ext cx="502920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(Typical Layout for Ground Floor)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RPD\Desktop\Part - F Urban Services Plan\5.jpg"/>
          <p:cNvPicPr/>
          <p:nvPr/>
        </p:nvPicPr>
        <p:blipFill>
          <a:blip r:embed="rId2"/>
          <a:srcRect r="14423" b="4975"/>
          <a:stretch>
            <a:fillRect/>
          </a:stretch>
        </p:blipFill>
        <p:spPr bwMode="auto">
          <a:xfrm>
            <a:off x="5638800" y="0"/>
            <a:ext cx="655320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091" y="1579418"/>
            <a:ext cx="502920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(Typical Layout for 1st Floor)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RPD\Desktop\Part - F Urban Services Plan\2.JPG"/>
          <p:cNvPicPr/>
          <p:nvPr/>
        </p:nvPicPr>
        <p:blipFill>
          <a:blip r:embed="rId2"/>
          <a:srcRect l="-801" t="2280" r="9455" b="3191"/>
          <a:stretch>
            <a:fillRect/>
          </a:stretch>
        </p:blipFill>
        <p:spPr bwMode="auto">
          <a:xfrm>
            <a:off x="5735782" y="0"/>
            <a:ext cx="6456218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091" y="1579418"/>
            <a:ext cx="502920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(Typical Layout for 2nd Floor)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RPD\Desktop\Part - F Urban Services Plan\3.JPG"/>
          <p:cNvPicPr/>
          <p:nvPr/>
        </p:nvPicPr>
        <p:blipFill>
          <a:blip r:embed="rId2"/>
          <a:srcRect l="1180" t="1567" r="8938" b="6426"/>
          <a:stretch>
            <a:fillRect/>
          </a:stretch>
        </p:blipFill>
        <p:spPr bwMode="auto">
          <a:xfrm>
            <a:off x="5805055" y="0"/>
            <a:ext cx="6386945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091" y="1579418"/>
            <a:ext cx="502920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(Typical Layout for 3rd Floor)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RPD\Desktop\Part - F Urban Services Plan\4.JPG"/>
          <p:cNvPicPr/>
          <p:nvPr/>
        </p:nvPicPr>
        <p:blipFill>
          <a:blip r:embed="rId2"/>
          <a:srcRect r="14231" b="4779"/>
          <a:stretch>
            <a:fillRect/>
          </a:stretch>
        </p:blipFill>
        <p:spPr bwMode="auto">
          <a:xfrm>
            <a:off x="5832764" y="0"/>
            <a:ext cx="6359236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091" y="1579418"/>
            <a:ext cx="502920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Neighborhood Centre Complex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(Typical Layout for 4th Floor)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" y="2086377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Open Space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9" y="0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58" y="0"/>
            <a:ext cx="586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66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98</Words>
  <Application>Microsoft Office PowerPoint</Application>
  <PresentationFormat>Custom</PresentationFormat>
  <Paragraphs>27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DDC-LTD</dc:creator>
  <cp:lastModifiedBy>Windows User</cp:lastModifiedBy>
  <cp:revision>37</cp:revision>
  <dcterms:created xsi:type="dcterms:W3CDTF">2019-09-22T11:58:43Z</dcterms:created>
  <dcterms:modified xsi:type="dcterms:W3CDTF">2022-08-05T17:02:35Z</dcterms:modified>
</cp:coreProperties>
</file>