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7" r:id="rId4"/>
    <p:sldId id="281" r:id="rId5"/>
    <p:sldId id="282" r:id="rId6"/>
    <p:sldId id="278" r:id="rId7"/>
    <p:sldId id="268" r:id="rId8"/>
    <p:sldId id="276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7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2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8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6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3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7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0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6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2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3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8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6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5720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Transportation Facilities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8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9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5443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Urban Residential Zone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701" y="0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177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41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364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Utility Services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3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DCL\Desktop\LAYOUT PLAN OF SANITARY LANDFILL\1jpg_Page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8" r="22757"/>
          <a:stretch>
            <a:fillRect/>
          </a:stretch>
        </p:blipFill>
        <p:spPr bwMode="auto">
          <a:xfrm>
            <a:off x="0" y="0"/>
            <a:ext cx="5237018" cy="5334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Picture 4" descr="C:\Users\DDCL\Desktop\LAYOUT PLAN OF SANITARY LANDFILL\2jpg_Page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55" y="3186545"/>
            <a:ext cx="6844145" cy="3671455"/>
          </a:xfrm>
          <a:prstGeom prst="rect">
            <a:avLst/>
          </a:prstGeom>
          <a:noFill/>
          <a:ln w="9525">
            <a:solidFill>
              <a:srgbClr val="70AD47"/>
            </a:solidFill>
            <a:miter lim="800000"/>
            <a:headEnd/>
            <a:tailEnd/>
          </a:ln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359237" y="1260764"/>
            <a:ext cx="52231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Layout Plan and Cross-Section of Sanitary Landfill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STP.jpg">
            <a:extLst>
              <a:ext uri="{FF2B5EF4-FFF2-40B4-BE49-F238E27FC236}">
                <a16:creationId xmlns:lc="http://schemas.openxmlformats.org/drawingml/2006/lockedCanvas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443FF09B-B150-4942-88E7-B6C6B666C68A}"/>
              </a:ext>
            </a:extLst>
          </p:cNvPr>
          <p:cNvPicPr/>
          <p:nvPr/>
        </p:nvPicPr>
        <p:blipFill>
          <a:blip r:embed="rId2"/>
          <a:srcRect l="13846" t="5556" r="23278" b="6667"/>
          <a:stretch>
            <a:fillRect/>
          </a:stretch>
        </p:blipFill>
        <p:spPr>
          <a:xfrm>
            <a:off x="7024255" y="0"/>
            <a:ext cx="5167745" cy="684174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1233055"/>
            <a:ext cx="69965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Layout plan of Fecal Sludge Treatment Plant (adjacent to the Sanitary Landfill)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4072"/>
            <a:ext cx="8797637" cy="5264728"/>
          </a:xfrm>
          <a:prstGeom prst="rect">
            <a:avLst/>
          </a:prstGeom>
          <a:noFill/>
          <a:ln w="9525">
            <a:solidFill>
              <a:srgbClr val="70AD47"/>
            </a:solidFill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267384" y="5805920"/>
            <a:ext cx="7048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Water Harvesting Lake and Recreational Area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4377" y="2238777"/>
            <a:ext cx="3958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River and Canals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6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hshin\Desktop\Chapai\River Front Development]\0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"/>
          <a:stretch/>
        </p:blipFill>
        <p:spPr bwMode="auto">
          <a:xfrm>
            <a:off x="5783823" y="0"/>
            <a:ext cx="6408177" cy="68580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440873"/>
            <a:ext cx="55635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River Front Development (Plan View)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hshin\Desktop\Chapai\River Front Development]\sectional elevaton-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672" y="0"/>
            <a:ext cx="7398327" cy="685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87928" y="1496291"/>
            <a:ext cx="40178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River Front Development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(sectional elevation)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14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hshin\Desktop\Chapai\River Front Development]\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59297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854036" y="5943600"/>
            <a:ext cx="62568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River Front Development of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Dakatia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 River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78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hshin\Desktop\Chapai\River Front Development]\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57219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75708" y="5777345"/>
            <a:ext cx="62568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River Front Development of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Dakatia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 River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31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mc\Desktop\New folder\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192001" cy="612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61163" y="6179126"/>
            <a:ext cx="1987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Public Toilet</a:t>
            </a:r>
          </a:p>
        </p:txBody>
      </p:sp>
    </p:spTree>
    <p:extLst>
      <p:ext uri="{BB962C8B-B14F-4D97-AF65-F5344CB8AC3E}">
        <p14:creationId xmlns:p14="http://schemas.microsoft.com/office/powerpoint/2010/main" val="3098515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mc\Desktop\New folder\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192000" cy="602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61163" y="6179126"/>
            <a:ext cx="1987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Public Toilet</a:t>
            </a:r>
          </a:p>
        </p:txBody>
      </p:sp>
    </p:spTree>
    <p:extLst>
      <p:ext uri="{BB962C8B-B14F-4D97-AF65-F5344CB8AC3E}">
        <p14:creationId xmlns:p14="http://schemas.microsoft.com/office/powerpoint/2010/main" val="1643272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mc\Desktop\New folder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574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90654" y="5832763"/>
            <a:ext cx="1987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Public Toilet</a:t>
            </a:r>
          </a:p>
        </p:txBody>
      </p:sp>
    </p:spTree>
    <p:extLst>
      <p:ext uri="{BB962C8B-B14F-4D97-AF65-F5344CB8AC3E}">
        <p14:creationId xmlns:p14="http://schemas.microsoft.com/office/powerpoint/2010/main" val="3076620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7343775" y="0"/>
          <a:ext cx="484822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DF" r:id="rId3" imgW="0" imgH="0" progId="">
                  <p:embed/>
                </p:oleObj>
              </mc:Choice>
              <mc:Fallback>
                <p:oleObj name="PDF" r:id="rId3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0"/>
                        <a:ext cx="484822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81199" y="5527963"/>
            <a:ext cx="49740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Public Toilet (Ground Floor Plan)</a:t>
            </a:r>
          </a:p>
        </p:txBody>
      </p:sp>
    </p:spTree>
    <p:extLst>
      <p:ext uri="{BB962C8B-B14F-4D97-AF65-F5344CB8AC3E}">
        <p14:creationId xmlns:p14="http://schemas.microsoft.com/office/powerpoint/2010/main" val="3483993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CC7AECC-4A97-4F70-AC04-BEA689A2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03647" indent="-23217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2868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00163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7163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4311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1458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8606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5753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29E49E-AE4E-4EEE-BB19-DFBD3578DB9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020042-8E1F-4EF6-8FBB-33E323B1FF7A}"/>
              </a:ext>
            </a:extLst>
          </p:cNvPr>
          <p:cNvSpPr/>
          <p:nvPr/>
        </p:nvSpPr>
        <p:spPr>
          <a:xfrm>
            <a:off x="4220521" y="2941672"/>
            <a:ext cx="352282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Thanking You</a:t>
            </a:r>
            <a:endParaRPr kumimoji="0" lang="en-US" sz="4000" b="1" i="0" u="none" strike="noStrike" kern="1200" cap="none" spc="0" normalizeH="0" baseline="0" noProof="0" dirty="0">
              <a:ln w="12700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64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79</Words>
  <Application>Microsoft Office PowerPoint</Application>
  <PresentationFormat>Custom</PresentationFormat>
  <Paragraphs>18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PDF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DDC-LTD</dc:creator>
  <cp:lastModifiedBy>Windows User</cp:lastModifiedBy>
  <cp:revision>41</cp:revision>
  <dcterms:created xsi:type="dcterms:W3CDTF">2019-09-22T11:58:43Z</dcterms:created>
  <dcterms:modified xsi:type="dcterms:W3CDTF">2022-08-05T17:16:03Z</dcterms:modified>
</cp:coreProperties>
</file>