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481" r:id="rId1"/>
  </p:sldMasterIdLst>
  <p:notesMasterIdLst>
    <p:notesMasterId r:id="rId28"/>
  </p:notesMasterIdLst>
  <p:handoutMasterIdLst>
    <p:handoutMasterId r:id="rId29"/>
  </p:handoutMasterIdLst>
  <p:sldIdLst>
    <p:sldId id="301" r:id="rId2"/>
    <p:sldId id="407" r:id="rId3"/>
    <p:sldId id="408" r:id="rId4"/>
    <p:sldId id="409" r:id="rId5"/>
    <p:sldId id="302" r:id="rId6"/>
    <p:sldId id="532" r:id="rId7"/>
    <p:sldId id="524" r:id="rId8"/>
    <p:sldId id="534" r:id="rId9"/>
    <p:sldId id="535" r:id="rId10"/>
    <p:sldId id="514" r:id="rId11"/>
    <p:sldId id="458" r:id="rId12"/>
    <p:sldId id="304" r:id="rId13"/>
    <p:sldId id="518" r:id="rId14"/>
    <p:sldId id="403" r:id="rId15"/>
    <p:sldId id="404" r:id="rId16"/>
    <p:sldId id="526" r:id="rId17"/>
    <p:sldId id="529" r:id="rId18"/>
    <p:sldId id="525" r:id="rId19"/>
    <p:sldId id="502" r:id="rId20"/>
    <p:sldId id="503" r:id="rId21"/>
    <p:sldId id="504" r:id="rId22"/>
    <p:sldId id="461" r:id="rId23"/>
    <p:sldId id="415" r:id="rId24"/>
    <p:sldId id="531" r:id="rId25"/>
    <p:sldId id="533" r:id="rId26"/>
    <p:sldId id="300" r:id="rId27"/>
  </p:sldIdLst>
  <p:sldSz cx="9144000" cy="6858000" type="screen4x3"/>
  <p:notesSz cx="10234613" cy="70993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0000"/>
    <a:srgbClr val="FF3300"/>
    <a:srgbClr val="49D935"/>
    <a:srgbClr val="EB3DBD"/>
    <a:srgbClr val="D416A2"/>
    <a:srgbClr val="22C83E"/>
    <a:srgbClr val="32DC4E"/>
    <a:srgbClr val="FF9933"/>
    <a:srgbClr val="4BD0FF"/>
    <a:srgbClr val="31D8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250" autoAdjust="0"/>
    <p:restoredTop sz="94255" autoAdjust="0"/>
  </p:normalViewPr>
  <p:slideViewPr>
    <p:cSldViewPr>
      <p:cViewPr>
        <p:scale>
          <a:sx n="60" d="100"/>
          <a:sy n="60" d="100"/>
        </p:scale>
        <p:origin x="-1422" y="-2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653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92FC045-B612-4D63-8CE1-87F40AD80FB5}" type="doc">
      <dgm:prSet loTypeId="urn:microsoft.com/office/officeart/2005/8/layout/radial4" loCatId="relationship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n-US"/>
        </a:p>
      </dgm:t>
    </dgm:pt>
    <dgm:pt modelId="{3A15B7CF-9A5D-40B7-B37C-FF62743DCB80}">
      <dgm:prSet phldrT="[Text]" custT="1"/>
      <dgm:spPr/>
      <dgm:t>
        <a:bodyPr/>
        <a:lstStyle/>
        <a:p>
          <a:r>
            <a:rPr lang="en-US" sz="2000" b="1" dirty="0" err="1">
              <a:solidFill>
                <a:srgbClr val="7030A0"/>
              </a:solidFill>
              <a:latin typeface="SutonnyMJ" pitchFamily="2" charset="0"/>
              <a:cs typeface="SutonnyMJ" pitchFamily="2" charset="0"/>
            </a:rPr>
            <a:t>cwiKwíZ</a:t>
          </a:r>
          <a:r>
            <a:rPr lang="bn-IN" altLang="en-US" sz="2000" b="1" dirty="0">
              <a:solidFill>
                <a:srgbClr val="7030A0"/>
              </a:solidFill>
              <a:latin typeface="SutonnyMJ" pitchFamily="2" charset="0"/>
              <a:cs typeface="SutonnyMJ" pitchFamily="2" charset="0"/>
            </a:rPr>
            <a:t>,</a:t>
          </a:r>
          <a:r>
            <a:rPr lang="en-US" altLang="en-US" sz="2000" b="1" dirty="0">
              <a:solidFill>
                <a:srgbClr val="7030A0"/>
              </a:solidFill>
              <a:latin typeface="SutonnyMJ" pitchFamily="2" charset="0"/>
              <a:cs typeface="SutonnyMJ" pitchFamily="2" charset="0"/>
            </a:rPr>
            <a:t>  ‡</a:t>
          </a:r>
          <a:r>
            <a:rPr lang="en-US" altLang="en-US" sz="2000" b="1" dirty="0" err="1">
              <a:solidFill>
                <a:srgbClr val="7030A0"/>
              </a:solidFill>
              <a:latin typeface="SutonnyMJ" pitchFamily="2" charset="0"/>
              <a:cs typeface="SutonnyMJ" pitchFamily="2" charset="0"/>
            </a:rPr>
            <a:t>UKmB</a:t>
          </a:r>
          <a:r>
            <a:rPr lang="en-US" altLang="en-US" sz="2000" b="1" dirty="0">
              <a:solidFill>
                <a:srgbClr val="7030A0"/>
              </a:solidFill>
              <a:latin typeface="SutonnyMJ" pitchFamily="2" charset="0"/>
              <a:cs typeface="SutonnyMJ" pitchFamily="2" charset="0"/>
            </a:rPr>
            <a:t> </a:t>
          </a:r>
          <a:r>
            <a:rPr lang="en-US" sz="2000" b="1" dirty="0" err="1">
              <a:solidFill>
                <a:srgbClr val="7030A0"/>
              </a:solidFill>
              <a:latin typeface="SutonnyMJ" pitchFamily="2" charset="0"/>
              <a:cs typeface="SutonnyMJ" pitchFamily="2" charset="0"/>
            </a:rPr>
            <a:t>Av`k</a:t>
          </a:r>
          <a:r>
            <a:rPr lang="en-US" sz="2000" b="1" dirty="0">
              <a:solidFill>
                <a:srgbClr val="7030A0"/>
              </a:solidFill>
              <a:latin typeface="SutonnyMJ" pitchFamily="2" charset="0"/>
              <a:cs typeface="SutonnyMJ" pitchFamily="2" charset="0"/>
            </a:rPr>
            <a:t>© ‡</a:t>
          </a:r>
          <a:r>
            <a:rPr lang="en-US" sz="2000" b="1" dirty="0" err="1">
              <a:solidFill>
                <a:srgbClr val="7030A0"/>
              </a:solidFill>
              <a:latin typeface="SutonnyMJ" pitchFamily="2" charset="0"/>
              <a:cs typeface="SutonnyMJ" pitchFamily="2" charset="0"/>
            </a:rPr>
            <a:t>cŠimfv</a:t>
          </a:r>
          <a:r>
            <a:rPr lang="en-US" sz="2000" b="1" dirty="0">
              <a:solidFill>
                <a:srgbClr val="7030A0"/>
              </a:solidFill>
              <a:latin typeface="SutonnyMJ" pitchFamily="2" charset="0"/>
              <a:cs typeface="SutonnyMJ" pitchFamily="2" charset="0"/>
            </a:rPr>
            <a:t> </a:t>
          </a:r>
          <a:endParaRPr lang="en-US" sz="2000" b="1" dirty="0">
            <a:solidFill>
              <a:srgbClr val="7030A0"/>
            </a:solidFill>
          </a:endParaRPr>
        </a:p>
      </dgm:t>
    </dgm:pt>
    <dgm:pt modelId="{72F9FA5F-7509-4103-A277-D34340EDB92D}" type="parTrans" cxnId="{E0AD9EF9-5EFB-45A1-9C85-D9C03A047B5B}">
      <dgm:prSet/>
      <dgm:spPr/>
      <dgm:t>
        <a:bodyPr/>
        <a:lstStyle/>
        <a:p>
          <a:endParaRPr lang="en-US" sz="2000"/>
        </a:p>
      </dgm:t>
    </dgm:pt>
    <dgm:pt modelId="{B6A6A82D-4ABA-44DB-9F42-A85616EC8BBF}" type="sibTrans" cxnId="{E0AD9EF9-5EFB-45A1-9C85-D9C03A047B5B}">
      <dgm:prSet/>
      <dgm:spPr/>
      <dgm:t>
        <a:bodyPr/>
        <a:lstStyle/>
        <a:p>
          <a:endParaRPr lang="en-US" sz="2000"/>
        </a:p>
      </dgm:t>
    </dgm:pt>
    <dgm:pt modelId="{4789CBCA-D5BB-4F2C-B85A-1E47F83727D0}">
      <dgm:prSet phldrT="[Text]" custT="1"/>
      <dgm:spPr/>
      <dgm:t>
        <a:bodyPr/>
        <a:lstStyle/>
        <a:p>
          <a:r>
            <a:rPr lang="en-US" sz="2000" dirty="0" err="1">
              <a:solidFill>
                <a:schemeClr val="accent2">
                  <a:lumMod val="75000"/>
                </a:schemeClr>
              </a:solidFill>
              <a:latin typeface="SutonnyMJ" pitchFamily="2" charset="0"/>
              <a:cs typeface="SutonnyMJ" pitchFamily="2" charset="0"/>
            </a:rPr>
            <a:t>mK‡ji</a:t>
          </a:r>
          <a:r>
            <a:rPr lang="en-US" sz="2000" dirty="0">
              <a:solidFill>
                <a:schemeClr val="accent2">
                  <a:lumMod val="75000"/>
                </a:schemeClr>
              </a:solidFill>
              <a:latin typeface="SutonnyMJ" pitchFamily="2" charset="0"/>
              <a:cs typeface="SutonnyMJ" pitchFamily="2" charset="0"/>
            </a:rPr>
            <a:t> </a:t>
          </a:r>
          <a:r>
            <a:rPr lang="en-US" sz="2000" dirty="0" err="1">
              <a:solidFill>
                <a:schemeClr val="accent2">
                  <a:lumMod val="75000"/>
                </a:schemeClr>
              </a:solidFill>
              <a:latin typeface="SutonnyMJ" pitchFamily="2" charset="0"/>
              <a:cs typeface="SutonnyMJ" pitchFamily="2" charset="0"/>
            </a:rPr>
            <a:t>Rb</a:t>
          </a:r>
          <a:r>
            <a:rPr lang="en-US" sz="2000" dirty="0">
              <a:solidFill>
                <a:schemeClr val="accent2">
                  <a:lumMod val="75000"/>
                </a:schemeClr>
              </a:solidFill>
              <a:latin typeface="SutonnyMJ" pitchFamily="2" charset="0"/>
              <a:cs typeface="SutonnyMJ" pitchFamily="2" charset="0"/>
            </a:rPr>
            <a:t>¨ </a:t>
          </a:r>
          <a:r>
            <a:rPr lang="en-US" sz="2000" dirty="0" err="1">
              <a:solidFill>
                <a:schemeClr val="accent2">
                  <a:lumMod val="75000"/>
                </a:schemeClr>
              </a:solidFill>
              <a:latin typeface="SutonnyMJ" pitchFamily="2" charset="0"/>
              <a:cs typeface="SutonnyMJ" pitchFamily="2" charset="0"/>
            </a:rPr>
            <a:t>mgAwaKvi</a:t>
          </a:r>
          <a:r>
            <a:rPr lang="en-US" sz="2000" dirty="0">
              <a:solidFill>
                <a:schemeClr val="accent2">
                  <a:lumMod val="75000"/>
                </a:schemeClr>
              </a:solidFill>
              <a:latin typeface="SutonnyMJ" pitchFamily="2" charset="0"/>
              <a:cs typeface="SutonnyMJ" pitchFamily="2" charset="0"/>
            </a:rPr>
            <a:t>, </a:t>
          </a:r>
          <a:r>
            <a:rPr lang="en-US" sz="2000" dirty="0" err="1">
              <a:solidFill>
                <a:schemeClr val="accent2">
                  <a:lumMod val="75000"/>
                </a:schemeClr>
              </a:solidFill>
              <a:latin typeface="SutonnyMJ" pitchFamily="2" charset="0"/>
              <a:cs typeface="SutonnyMJ" pitchFamily="2" charset="0"/>
            </a:rPr>
            <a:t>Rbmvavi‡Yi</a:t>
          </a:r>
          <a:r>
            <a:rPr lang="en-US" sz="2000" dirty="0">
              <a:solidFill>
                <a:schemeClr val="accent2">
                  <a:lumMod val="75000"/>
                </a:schemeClr>
              </a:solidFill>
              <a:latin typeface="SutonnyMJ" pitchFamily="2" charset="0"/>
              <a:cs typeface="SutonnyMJ" pitchFamily="2" charset="0"/>
            </a:rPr>
            <a:t> </a:t>
          </a:r>
          <a:r>
            <a:rPr lang="en-US" sz="2000" dirty="0" err="1">
              <a:solidFill>
                <a:schemeClr val="accent2">
                  <a:lumMod val="75000"/>
                </a:schemeClr>
              </a:solidFill>
              <a:latin typeface="SutonnyMJ" pitchFamily="2" charset="0"/>
              <a:cs typeface="SutonnyMJ" pitchFamily="2" charset="0"/>
            </a:rPr>
            <a:t>AskMÖnY</a:t>
          </a:r>
          <a:r>
            <a:rPr lang="bn-IN" sz="2000" dirty="0">
              <a:solidFill>
                <a:schemeClr val="accent2">
                  <a:lumMod val="75000"/>
                </a:schemeClr>
              </a:solidFill>
            </a:rPr>
            <a:t> </a:t>
          </a:r>
          <a:endParaRPr lang="en-US" sz="2000" dirty="0">
            <a:solidFill>
              <a:schemeClr val="accent2">
                <a:lumMod val="75000"/>
              </a:schemeClr>
            </a:solidFill>
          </a:endParaRPr>
        </a:p>
      </dgm:t>
    </dgm:pt>
    <dgm:pt modelId="{6A02280D-8299-42CA-9E11-B7C967A20197}" type="parTrans" cxnId="{7331E666-73FA-40D7-A0F0-94A5F0673901}">
      <dgm:prSet/>
      <dgm:spPr/>
      <dgm:t>
        <a:bodyPr/>
        <a:lstStyle/>
        <a:p>
          <a:endParaRPr lang="en-US" sz="2000"/>
        </a:p>
      </dgm:t>
    </dgm:pt>
    <dgm:pt modelId="{59423817-2954-479A-A298-0BBB6BA19718}" type="sibTrans" cxnId="{7331E666-73FA-40D7-A0F0-94A5F0673901}">
      <dgm:prSet/>
      <dgm:spPr/>
      <dgm:t>
        <a:bodyPr/>
        <a:lstStyle/>
        <a:p>
          <a:endParaRPr lang="en-US" sz="2000"/>
        </a:p>
      </dgm:t>
    </dgm:pt>
    <dgm:pt modelId="{BC848F51-3D87-4C7C-A8D9-2FDA123E0EC4}">
      <dgm:prSet phldrT="[Text]" custT="1"/>
      <dgm:spPr/>
      <dgm:t>
        <a:bodyPr/>
        <a:lstStyle/>
        <a:p>
          <a:r>
            <a:rPr lang="en-US" sz="2000" dirty="0">
              <a:solidFill>
                <a:schemeClr val="accent2">
                  <a:lumMod val="75000"/>
                </a:schemeClr>
              </a:solidFill>
              <a:latin typeface="SutonnyMJ" pitchFamily="2" charset="0"/>
              <a:cs typeface="SutonnyMJ" pitchFamily="2" charset="0"/>
            </a:rPr>
            <a:t>A_©‰</a:t>
          </a:r>
          <a:r>
            <a:rPr lang="en-US" sz="2000" dirty="0" err="1">
              <a:solidFill>
                <a:schemeClr val="accent2">
                  <a:lumMod val="75000"/>
                </a:schemeClr>
              </a:solidFill>
              <a:latin typeface="SutonnyMJ" pitchFamily="2" charset="0"/>
              <a:cs typeface="SutonnyMJ" pitchFamily="2" charset="0"/>
            </a:rPr>
            <a:t>bwZK</a:t>
          </a:r>
          <a:r>
            <a:rPr lang="en-US" sz="2000" dirty="0">
              <a:solidFill>
                <a:schemeClr val="accent2">
                  <a:lumMod val="75000"/>
                </a:schemeClr>
              </a:solidFill>
              <a:latin typeface="SutonnyMJ" pitchFamily="2" charset="0"/>
              <a:cs typeface="SutonnyMJ" pitchFamily="2" charset="0"/>
            </a:rPr>
            <a:t> </a:t>
          </a:r>
          <a:r>
            <a:rPr lang="en-US" sz="2000" dirty="0" err="1">
              <a:solidFill>
                <a:schemeClr val="accent2">
                  <a:lumMod val="75000"/>
                </a:schemeClr>
              </a:solidFill>
              <a:latin typeface="SutonnyMJ" pitchFamily="2" charset="0"/>
              <a:cs typeface="SutonnyMJ" pitchFamily="2" charset="0"/>
            </a:rPr>
            <a:t>fv‡e</a:t>
          </a:r>
          <a:r>
            <a:rPr lang="en-US" sz="2000" dirty="0">
              <a:solidFill>
                <a:schemeClr val="accent2">
                  <a:lumMod val="75000"/>
                </a:schemeClr>
              </a:solidFill>
              <a:latin typeface="SutonnyMJ" pitchFamily="2" charset="0"/>
              <a:cs typeface="SutonnyMJ" pitchFamily="2" charset="0"/>
            </a:rPr>
            <a:t> ¯^</a:t>
          </a:r>
          <a:r>
            <a:rPr lang="en-US" sz="2000" dirty="0" err="1">
              <a:solidFill>
                <a:schemeClr val="accent2">
                  <a:lumMod val="75000"/>
                </a:schemeClr>
              </a:solidFill>
              <a:latin typeface="SutonnyMJ" pitchFamily="2" charset="0"/>
              <a:cs typeface="SutonnyMJ" pitchFamily="2" charset="0"/>
            </a:rPr>
            <a:t>vej</a:t>
          </a:r>
          <a:r>
            <a:rPr lang="en-US" sz="2000" dirty="0">
              <a:solidFill>
                <a:schemeClr val="accent2">
                  <a:lumMod val="75000"/>
                </a:schemeClr>
              </a:solidFill>
              <a:latin typeface="SutonnyMJ" pitchFamily="2" charset="0"/>
              <a:cs typeface="SutonnyMJ" pitchFamily="2" charset="0"/>
            </a:rPr>
            <a:t>¤^x</a:t>
          </a:r>
        </a:p>
      </dgm:t>
    </dgm:pt>
    <dgm:pt modelId="{CFA98FAA-194C-47CD-B851-D339DDA91A86}" type="parTrans" cxnId="{5724621F-3910-47E7-A8D0-7542BD5FDFE5}">
      <dgm:prSet/>
      <dgm:spPr/>
      <dgm:t>
        <a:bodyPr/>
        <a:lstStyle/>
        <a:p>
          <a:endParaRPr lang="en-US" sz="2000"/>
        </a:p>
      </dgm:t>
    </dgm:pt>
    <dgm:pt modelId="{77CD7E19-9290-4FEF-AA39-4857F6C3DD00}" type="sibTrans" cxnId="{5724621F-3910-47E7-A8D0-7542BD5FDFE5}">
      <dgm:prSet/>
      <dgm:spPr/>
      <dgm:t>
        <a:bodyPr/>
        <a:lstStyle/>
        <a:p>
          <a:endParaRPr lang="en-US" sz="2000"/>
        </a:p>
      </dgm:t>
    </dgm:pt>
    <dgm:pt modelId="{116BC3D2-C185-442A-B759-4112765C4CF1}">
      <dgm:prSet phldrT="[Text]" custT="1"/>
      <dgm:spPr/>
      <dgm:t>
        <a:bodyPr/>
        <a:lstStyle/>
        <a:p>
          <a:r>
            <a:rPr lang="en-US" sz="2000" dirty="0">
              <a:solidFill>
                <a:srgbClr val="FF0000"/>
              </a:solidFill>
            </a:rPr>
            <a:t> </a:t>
          </a:r>
          <a:r>
            <a:rPr lang="en-US" sz="2000" dirty="0" err="1">
              <a:solidFill>
                <a:schemeClr val="accent2">
                  <a:lumMod val="75000"/>
                </a:schemeClr>
              </a:solidFill>
              <a:latin typeface="SutonnyMJ" pitchFamily="2" charset="0"/>
              <a:cs typeface="SutonnyMJ" pitchFamily="2" charset="0"/>
            </a:rPr>
            <a:t>cwi‡ek</a:t>
          </a:r>
          <a:r>
            <a:rPr lang="en-US" sz="2000" dirty="0">
              <a:solidFill>
                <a:schemeClr val="accent2">
                  <a:lumMod val="75000"/>
                </a:schemeClr>
              </a:solidFill>
              <a:latin typeface="SutonnyMJ" pitchFamily="2" charset="0"/>
              <a:cs typeface="SutonnyMJ" pitchFamily="2" charset="0"/>
            </a:rPr>
            <a:t> </a:t>
          </a:r>
          <a:r>
            <a:rPr lang="en-US" sz="2000" dirty="0" err="1">
              <a:solidFill>
                <a:schemeClr val="accent2">
                  <a:lumMod val="75000"/>
                </a:schemeClr>
              </a:solidFill>
              <a:latin typeface="SutonnyMJ" pitchFamily="2" charset="0"/>
              <a:cs typeface="SutonnyMJ" pitchFamily="2" charset="0"/>
            </a:rPr>
            <a:t>evÜe</a:t>
          </a:r>
          <a:endParaRPr lang="en-US" sz="2000" dirty="0">
            <a:solidFill>
              <a:schemeClr val="accent2">
                <a:lumMod val="75000"/>
              </a:schemeClr>
            </a:solidFill>
            <a:latin typeface="SutonnyMJ" pitchFamily="2" charset="0"/>
            <a:cs typeface="SutonnyMJ" pitchFamily="2" charset="0"/>
          </a:endParaRPr>
        </a:p>
      </dgm:t>
    </dgm:pt>
    <dgm:pt modelId="{2833CAED-2822-402E-9478-5074ECF41C1F}" type="parTrans" cxnId="{90DEEF72-8126-4F47-97FA-FCA6D3BFCACA}">
      <dgm:prSet/>
      <dgm:spPr/>
      <dgm:t>
        <a:bodyPr/>
        <a:lstStyle/>
        <a:p>
          <a:endParaRPr lang="en-US" sz="2000"/>
        </a:p>
      </dgm:t>
    </dgm:pt>
    <dgm:pt modelId="{4506D206-7AE6-4372-987E-140384B9705D}" type="sibTrans" cxnId="{90DEEF72-8126-4F47-97FA-FCA6D3BFCACA}">
      <dgm:prSet/>
      <dgm:spPr/>
      <dgm:t>
        <a:bodyPr/>
        <a:lstStyle/>
        <a:p>
          <a:endParaRPr lang="en-US" sz="2000"/>
        </a:p>
      </dgm:t>
    </dgm:pt>
    <dgm:pt modelId="{5E899482-C960-4431-9405-A32D93821674}">
      <dgm:prSet phldrT="[Text]" custT="1"/>
      <dgm:spPr/>
      <dgm:t>
        <a:bodyPr/>
        <a:lstStyle/>
        <a:p>
          <a:r>
            <a:rPr lang="en-US" sz="2000" dirty="0" err="1">
              <a:solidFill>
                <a:schemeClr val="accent2">
                  <a:lumMod val="75000"/>
                </a:schemeClr>
              </a:solidFill>
              <a:latin typeface="SutonnyMJ" pitchFamily="2" charset="0"/>
              <a:cs typeface="SutonnyMJ" pitchFamily="2" charset="0"/>
            </a:rPr>
            <a:t>AvaywbK</a:t>
          </a:r>
          <a:r>
            <a:rPr lang="en-US" sz="2000" dirty="0">
              <a:solidFill>
                <a:schemeClr val="accent2">
                  <a:lumMod val="75000"/>
                </a:schemeClr>
              </a:solidFill>
              <a:latin typeface="SutonnyMJ" pitchFamily="2" charset="0"/>
              <a:cs typeface="SutonnyMJ" pitchFamily="2" charset="0"/>
            </a:rPr>
            <a:t> </a:t>
          </a:r>
          <a:r>
            <a:rPr lang="en-US" sz="2000" dirty="0" err="1">
              <a:solidFill>
                <a:schemeClr val="accent2">
                  <a:lumMod val="75000"/>
                </a:schemeClr>
              </a:solidFill>
              <a:latin typeface="SutonnyMJ" pitchFamily="2" charset="0"/>
              <a:cs typeface="SutonnyMJ" pitchFamily="2" charset="0"/>
            </a:rPr>
            <a:t>bvMwiK</a:t>
          </a:r>
          <a:r>
            <a:rPr lang="en-US" sz="2000" dirty="0">
              <a:solidFill>
                <a:schemeClr val="accent2">
                  <a:lumMod val="75000"/>
                </a:schemeClr>
              </a:solidFill>
              <a:latin typeface="SutonnyMJ" pitchFamily="2" charset="0"/>
              <a:cs typeface="SutonnyMJ" pitchFamily="2" charset="0"/>
            </a:rPr>
            <a:t> ‡</a:t>
          </a:r>
          <a:r>
            <a:rPr lang="en-US" sz="2000" dirty="0" err="1">
              <a:solidFill>
                <a:schemeClr val="accent2">
                  <a:lumMod val="75000"/>
                </a:schemeClr>
              </a:solidFill>
              <a:latin typeface="SutonnyMJ" pitchFamily="2" charset="0"/>
              <a:cs typeface="SutonnyMJ" pitchFamily="2" charset="0"/>
            </a:rPr>
            <a:t>mev</a:t>
          </a:r>
          <a:r>
            <a:rPr lang="en-US" sz="2000" dirty="0">
              <a:solidFill>
                <a:schemeClr val="accent2">
                  <a:lumMod val="75000"/>
                </a:schemeClr>
              </a:solidFill>
              <a:latin typeface="SutonnyMJ" pitchFamily="2" charset="0"/>
              <a:cs typeface="SutonnyMJ" pitchFamily="2" charset="0"/>
            </a:rPr>
            <a:t> </a:t>
          </a:r>
        </a:p>
      </dgm:t>
    </dgm:pt>
    <dgm:pt modelId="{A1391219-6811-4077-8B78-BC5F166EF77B}" type="parTrans" cxnId="{45632988-97B0-4998-8C30-760095F76971}">
      <dgm:prSet/>
      <dgm:spPr/>
      <dgm:t>
        <a:bodyPr/>
        <a:lstStyle/>
        <a:p>
          <a:endParaRPr lang="en-US" sz="2000"/>
        </a:p>
      </dgm:t>
    </dgm:pt>
    <dgm:pt modelId="{1CD5ED93-A9E1-44F6-BE0E-B26075143EE1}" type="sibTrans" cxnId="{45632988-97B0-4998-8C30-760095F76971}">
      <dgm:prSet/>
      <dgm:spPr/>
      <dgm:t>
        <a:bodyPr/>
        <a:lstStyle/>
        <a:p>
          <a:endParaRPr lang="en-US" sz="2000"/>
        </a:p>
      </dgm:t>
    </dgm:pt>
    <dgm:pt modelId="{02091386-8D54-454E-8097-D4984239C690}" type="pres">
      <dgm:prSet presAssocID="{292FC045-B612-4D63-8CE1-87F40AD80FB5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9AD6AA1-AB3E-48A3-AFC2-628DB3994291}" type="pres">
      <dgm:prSet presAssocID="{3A15B7CF-9A5D-40B7-B37C-FF62743DCB80}" presName="centerShape" presStyleLbl="node0" presStyleIdx="0" presStyleCnt="1"/>
      <dgm:spPr/>
      <dgm:t>
        <a:bodyPr/>
        <a:lstStyle/>
        <a:p>
          <a:endParaRPr lang="en-US"/>
        </a:p>
      </dgm:t>
    </dgm:pt>
    <dgm:pt modelId="{60A693C0-81EE-4A62-817F-76BB67A4A3C1}" type="pres">
      <dgm:prSet presAssocID="{6A02280D-8299-42CA-9E11-B7C967A20197}" presName="parTrans" presStyleLbl="bgSibTrans2D1" presStyleIdx="0" presStyleCnt="4"/>
      <dgm:spPr/>
      <dgm:t>
        <a:bodyPr/>
        <a:lstStyle/>
        <a:p>
          <a:endParaRPr lang="en-US"/>
        </a:p>
      </dgm:t>
    </dgm:pt>
    <dgm:pt modelId="{0DD30931-454E-40C2-AB71-843C774452E8}" type="pres">
      <dgm:prSet presAssocID="{4789CBCA-D5BB-4F2C-B85A-1E47F83727D0}" presName="node" presStyleLbl="node1" presStyleIdx="0" presStyleCnt="4" custRadScaleRad="96862" custRadScaleInc="-2381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B7A1AAD-216B-4A3C-9C8B-64E3E282C0B5}" type="pres">
      <dgm:prSet presAssocID="{CFA98FAA-194C-47CD-B851-D339DDA91A86}" presName="parTrans" presStyleLbl="bgSibTrans2D1" presStyleIdx="1" presStyleCnt="4"/>
      <dgm:spPr/>
      <dgm:t>
        <a:bodyPr/>
        <a:lstStyle/>
        <a:p>
          <a:endParaRPr lang="en-US"/>
        </a:p>
      </dgm:t>
    </dgm:pt>
    <dgm:pt modelId="{E7F7F712-9D22-4025-BB16-A550D38C8477}" type="pres">
      <dgm:prSet presAssocID="{BC848F51-3D87-4C7C-A8D9-2FDA123E0EC4}" presName="node" presStyleLbl="node1" presStyleIdx="1" presStyleCnt="4" custRadScaleRad="94796" custRadScaleInc="-1515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6B48172-21DC-45A6-8D92-1B077F5B1959}" type="pres">
      <dgm:prSet presAssocID="{2833CAED-2822-402E-9478-5074ECF41C1F}" presName="parTrans" presStyleLbl="bgSibTrans2D1" presStyleIdx="2" presStyleCnt="4"/>
      <dgm:spPr/>
      <dgm:t>
        <a:bodyPr/>
        <a:lstStyle/>
        <a:p>
          <a:endParaRPr lang="en-US"/>
        </a:p>
      </dgm:t>
    </dgm:pt>
    <dgm:pt modelId="{9613DEB3-CF9E-4F25-93CD-445CC2990398}" type="pres">
      <dgm:prSet presAssocID="{116BC3D2-C185-442A-B759-4112765C4CF1}" presName="node" presStyleLbl="node1" presStyleIdx="2" presStyleCnt="4" custRadScaleRad="90964" custRadScaleInc="596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1A6859B-28E6-43D3-B421-9548CBAF234C}" type="pres">
      <dgm:prSet presAssocID="{A1391219-6811-4077-8B78-BC5F166EF77B}" presName="parTrans" presStyleLbl="bgSibTrans2D1" presStyleIdx="3" presStyleCnt="4"/>
      <dgm:spPr/>
      <dgm:t>
        <a:bodyPr/>
        <a:lstStyle/>
        <a:p>
          <a:endParaRPr lang="en-US"/>
        </a:p>
      </dgm:t>
    </dgm:pt>
    <dgm:pt modelId="{01DFF327-8B3C-41D1-B072-8CDF00193EE2}" type="pres">
      <dgm:prSet presAssocID="{5E899482-C960-4431-9405-A32D93821674}" presName="node" presStyleLbl="node1" presStyleIdx="3" presStyleCnt="4" custRadScaleRad="97168" custRadScaleInc="1946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4D86233-6FE2-4100-8B7E-20D0D5A2891A}" type="presOf" srcId="{3A15B7CF-9A5D-40B7-B37C-FF62743DCB80}" destId="{09AD6AA1-AB3E-48A3-AFC2-628DB3994291}" srcOrd="0" destOrd="0" presId="urn:microsoft.com/office/officeart/2005/8/layout/radial4"/>
    <dgm:cxn modelId="{B3C110E0-BDF2-4E70-9148-586E6974BFF0}" type="presOf" srcId="{5E899482-C960-4431-9405-A32D93821674}" destId="{01DFF327-8B3C-41D1-B072-8CDF00193EE2}" srcOrd="0" destOrd="0" presId="urn:microsoft.com/office/officeart/2005/8/layout/radial4"/>
    <dgm:cxn modelId="{F2FF4317-2372-490C-BCB3-23F8EC9A893A}" type="presOf" srcId="{116BC3D2-C185-442A-B759-4112765C4CF1}" destId="{9613DEB3-CF9E-4F25-93CD-445CC2990398}" srcOrd="0" destOrd="0" presId="urn:microsoft.com/office/officeart/2005/8/layout/radial4"/>
    <dgm:cxn modelId="{873D0EE3-5178-42A6-B8CE-B48163ED786C}" type="presOf" srcId="{292FC045-B612-4D63-8CE1-87F40AD80FB5}" destId="{02091386-8D54-454E-8097-D4984239C690}" srcOrd="0" destOrd="0" presId="urn:microsoft.com/office/officeart/2005/8/layout/radial4"/>
    <dgm:cxn modelId="{5724621F-3910-47E7-A8D0-7542BD5FDFE5}" srcId="{3A15B7CF-9A5D-40B7-B37C-FF62743DCB80}" destId="{BC848F51-3D87-4C7C-A8D9-2FDA123E0EC4}" srcOrd="1" destOrd="0" parTransId="{CFA98FAA-194C-47CD-B851-D339DDA91A86}" sibTransId="{77CD7E19-9290-4FEF-AA39-4857F6C3DD00}"/>
    <dgm:cxn modelId="{F5B8E2E5-38F3-4803-AF7E-E5D4D0293CDA}" type="presOf" srcId="{4789CBCA-D5BB-4F2C-B85A-1E47F83727D0}" destId="{0DD30931-454E-40C2-AB71-843C774452E8}" srcOrd="0" destOrd="0" presId="urn:microsoft.com/office/officeart/2005/8/layout/radial4"/>
    <dgm:cxn modelId="{90DEEF72-8126-4F47-97FA-FCA6D3BFCACA}" srcId="{3A15B7CF-9A5D-40B7-B37C-FF62743DCB80}" destId="{116BC3D2-C185-442A-B759-4112765C4CF1}" srcOrd="2" destOrd="0" parTransId="{2833CAED-2822-402E-9478-5074ECF41C1F}" sibTransId="{4506D206-7AE6-4372-987E-140384B9705D}"/>
    <dgm:cxn modelId="{F5D977E9-D202-4678-BEE7-8DC339FFA2A9}" type="presOf" srcId="{BC848F51-3D87-4C7C-A8D9-2FDA123E0EC4}" destId="{E7F7F712-9D22-4025-BB16-A550D38C8477}" srcOrd="0" destOrd="0" presId="urn:microsoft.com/office/officeart/2005/8/layout/radial4"/>
    <dgm:cxn modelId="{68EAA376-01EC-4215-9676-1EF2933CF05E}" type="presOf" srcId="{A1391219-6811-4077-8B78-BC5F166EF77B}" destId="{41A6859B-28E6-43D3-B421-9548CBAF234C}" srcOrd="0" destOrd="0" presId="urn:microsoft.com/office/officeart/2005/8/layout/radial4"/>
    <dgm:cxn modelId="{45632988-97B0-4998-8C30-760095F76971}" srcId="{3A15B7CF-9A5D-40B7-B37C-FF62743DCB80}" destId="{5E899482-C960-4431-9405-A32D93821674}" srcOrd="3" destOrd="0" parTransId="{A1391219-6811-4077-8B78-BC5F166EF77B}" sibTransId="{1CD5ED93-A9E1-44F6-BE0E-B26075143EE1}"/>
    <dgm:cxn modelId="{0026B267-4776-4391-BC66-3420FE84C6D3}" type="presOf" srcId="{6A02280D-8299-42CA-9E11-B7C967A20197}" destId="{60A693C0-81EE-4A62-817F-76BB67A4A3C1}" srcOrd="0" destOrd="0" presId="urn:microsoft.com/office/officeart/2005/8/layout/radial4"/>
    <dgm:cxn modelId="{7331E666-73FA-40D7-A0F0-94A5F0673901}" srcId="{3A15B7CF-9A5D-40B7-B37C-FF62743DCB80}" destId="{4789CBCA-D5BB-4F2C-B85A-1E47F83727D0}" srcOrd="0" destOrd="0" parTransId="{6A02280D-8299-42CA-9E11-B7C967A20197}" sibTransId="{59423817-2954-479A-A298-0BBB6BA19718}"/>
    <dgm:cxn modelId="{FFC5D322-E07E-46BC-8E95-FB721135644A}" type="presOf" srcId="{2833CAED-2822-402E-9478-5074ECF41C1F}" destId="{36B48172-21DC-45A6-8D92-1B077F5B1959}" srcOrd="0" destOrd="0" presId="urn:microsoft.com/office/officeart/2005/8/layout/radial4"/>
    <dgm:cxn modelId="{E0AD9EF9-5EFB-45A1-9C85-D9C03A047B5B}" srcId="{292FC045-B612-4D63-8CE1-87F40AD80FB5}" destId="{3A15B7CF-9A5D-40B7-B37C-FF62743DCB80}" srcOrd="0" destOrd="0" parTransId="{72F9FA5F-7509-4103-A277-D34340EDB92D}" sibTransId="{B6A6A82D-4ABA-44DB-9F42-A85616EC8BBF}"/>
    <dgm:cxn modelId="{0907E749-BB3C-4F52-B8A8-40E5E2409CC9}" type="presOf" srcId="{CFA98FAA-194C-47CD-B851-D339DDA91A86}" destId="{AB7A1AAD-216B-4A3C-9C8B-64E3E282C0B5}" srcOrd="0" destOrd="0" presId="urn:microsoft.com/office/officeart/2005/8/layout/radial4"/>
    <dgm:cxn modelId="{04C9CBD2-3191-4C09-9567-ABD27C531BB9}" type="presParOf" srcId="{02091386-8D54-454E-8097-D4984239C690}" destId="{09AD6AA1-AB3E-48A3-AFC2-628DB3994291}" srcOrd="0" destOrd="0" presId="urn:microsoft.com/office/officeart/2005/8/layout/radial4"/>
    <dgm:cxn modelId="{616328AC-FA6E-4239-8A0E-90F1D2465529}" type="presParOf" srcId="{02091386-8D54-454E-8097-D4984239C690}" destId="{60A693C0-81EE-4A62-817F-76BB67A4A3C1}" srcOrd="1" destOrd="0" presId="urn:microsoft.com/office/officeart/2005/8/layout/radial4"/>
    <dgm:cxn modelId="{EF48FD1E-86ED-4442-AD83-1910FE2A9B1B}" type="presParOf" srcId="{02091386-8D54-454E-8097-D4984239C690}" destId="{0DD30931-454E-40C2-AB71-843C774452E8}" srcOrd="2" destOrd="0" presId="urn:microsoft.com/office/officeart/2005/8/layout/radial4"/>
    <dgm:cxn modelId="{E666EB99-C11B-40C8-907A-09DD6CABDA6D}" type="presParOf" srcId="{02091386-8D54-454E-8097-D4984239C690}" destId="{AB7A1AAD-216B-4A3C-9C8B-64E3E282C0B5}" srcOrd="3" destOrd="0" presId="urn:microsoft.com/office/officeart/2005/8/layout/radial4"/>
    <dgm:cxn modelId="{37AD18B3-6907-4A8A-97CD-7455C7012F59}" type="presParOf" srcId="{02091386-8D54-454E-8097-D4984239C690}" destId="{E7F7F712-9D22-4025-BB16-A550D38C8477}" srcOrd="4" destOrd="0" presId="urn:microsoft.com/office/officeart/2005/8/layout/radial4"/>
    <dgm:cxn modelId="{7AA58537-AF3B-4119-A56C-737D93C29B39}" type="presParOf" srcId="{02091386-8D54-454E-8097-D4984239C690}" destId="{36B48172-21DC-45A6-8D92-1B077F5B1959}" srcOrd="5" destOrd="0" presId="urn:microsoft.com/office/officeart/2005/8/layout/radial4"/>
    <dgm:cxn modelId="{D01EFE24-83B8-47F3-BEA6-EBA4AEBBC060}" type="presParOf" srcId="{02091386-8D54-454E-8097-D4984239C690}" destId="{9613DEB3-CF9E-4F25-93CD-445CC2990398}" srcOrd="6" destOrd="0" presId="urn:microsoft.com/office/officeart/2005/8/layout/radial4"/>
    <dgm:cxn modelId="{314DD566-8315-4D6D-B547-57A3FA138369}" type="presParOf" srcId="{02091386-8D54-454E-8097-D4984239C690}" destId="{41A6859B-28E6-43D3-B421-9548CBAF234C}" srcOrd="7" destOrd="0" presId="urn:microsoft.com/office/officeart/2005/8/layout/radial4"/>
    <dgm:cxn modelId="{693F5B23-1851-4B72-85EA-0D50C20BFF5C}" type="presParOf" srcId="{02091386-8D54-454E-8097-D4984239C690}" destId="{01DFF327-8B3C-41D1-B072-8CDF00193EE2}" srcOrd="8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AD6AA1-AB3E-48A3-AFC2-628DB3994291}">
      <dsp:nvSpPr>
        <dsp:cNvPr id="0" name=""/>
        <dsp:cNvSpPr/>
      </dsp:nvSpPr>
      <dsp:spPr>
        <a:xfrm>
          <a:off x="2169414" y="2055138"/>
          <a:ext cx="1604772" cy="160477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err="1">
              <a:solidFill>
                <a:srgbClr val="7030A0"/>
              </a:solidFill>
              <a:latin typeface="SutonnyMJ" pitchFamily="2" charset="0"/>
              <a:cs typeface="SutonnyMJ" pitchFamily="2" charset="0"/>
            </a:rPr>
            <a:t>cwiKwíZ</a:t>
          </a:r>
          <a:r>
            <a:rPr lang="bn-IN" altLang="en-US" sz="2000" b="1" kern="1200" dirty="0">
              <a:solidFill>
                <a:srgbClr val="7030A0"/>
              </a:solidFill>
              <a:latin typeface="SutonnyMJ" pitchFamily="2" charset="0"/>
              <a:cs typeface="SutonnyMJ" pitchFamily="2" charset="0"/>
            </a:rPr>
            <a:t>,</a:t>
          </a:r>
          <a:r>
            <a:rPr lang="en-US" altLang="en-US" sz="2000" b="1" kern="1200" dirty="0">
              <a:solidFill>
                <a:srgbClr val="7030A0"/>
              </a:solidFill>
              <a:latin typeface="SutonnyMJ" pitchFamily="2" charset="0"/>
              <a:cs typeface="SutonnyMJ" pitchFamily="2" charset="0"/>
            </a:rPr>
            <a:t>  ‡</a:t>
          </a:r>
          <a:r>
            <a:rPr lang="en-US" altLang="en-US" sz="2000" b="1" kern="1200" dirty="0" err="1">
              <a:solidFill>
                <a:srgbClr val="7030A0"/>
              </a:solidFill>
              <a:latin typeface="SutonnyMJ" pitchFamily="2" charset="0"/>
              <a:cs typeface="SutonnyMJ" pitchFamily="2" charset="0"/>
            </a:rPr>
            <a:t>UKmB</a:t>
          </a:r>
          <a:r>
            <a:rPr lang="en-US" altLang="en-US" sz="2000" b="1" kern="1200" dirty="0">
              <a:solidFill>
                <a:srgbClr val="7030A0"/>
              </a:solidFill>
              <a:latin typeface="SutonnyMJ" pitchFamily="2" charset="0"/>
              <a:cs typeface="SutonnyMJ" pitchFamily="2" charset="0"/>
            </a:rPr>
            <a:t> </a:t>
          </a:r>
          <a:r>
            <a:rPr lang="en-US" sz="2000" b="1" kern="1200" dirty="0" err="1">
              <a:solidFill>
                <a:srgbClr val="7030A0"/>
              </a:solidFill>
              <a:latin typeface="SutonnyMJ" pitchFamily="2" charset="0"/>
              <a:cs typeface="SutonnyMJ" pitchFamily="2" charset="0"/>
            </a:rPr>
            <a:t>Av`k</a:t>
          </a:r>
          <a:r>
            <a:rPr lang="en-US" sz="2000" b="1" kern="1200" dirty="0">
              <a:solidFill>
                <a:srgbClr val="7030A0"/>
              </a:solidFill>
              <a:latin typeface="SutonnyMJ" pitchFamily="2" charset="0"/>
              <a:cs typeface="SutonnyMJ" pitchFamily="2" charset="0"/>
            </a:rPr>
            <a:t>© ‡</a:t>
          </a:r>
          <a:r>
            <a:rPr lang="en-US" sz="2000" b="1" kern="1200" dirty="0" err="1">
              <a:solidFill>
                <a:srgbClr val="7030A0"/>
              </a:solidFill>
              <a:latin typeface="SutonnyMJ" pitchFamily="2" charset="0"/>
              <a:cs typeface="SutonnyMJ" pitchFamily="2" charset="0"/>
            </a:rPr>
            <a:t>cŠimfv</a:t>
          </a:r>
          <a:r>
            <a:rPr lang="en-US" sz="2000" b="1" kern="1200" dirty="0">
              <a:solidFill>
                <a:srgbClr val="7030A0"/>
              </a:solidFill>
              <a:latin typeface="SutonnyMJ" pitchFamily="2" charset="0"/>
              <a:cs typeface="SutonnyMJ" pitchFamily="2" charset="0"/>
            </a:rPr>
            <a:t> </a:t>
          </a:r>
          <a:endParaRPr lang="en-US" sz="2000" b="1" kern="1200" dirty="0">
            <a:solidFill>
              <a:srgbClr val="7030A0"/>
            </a:solidFill>
          </a:endParaRPr>
        </a:p>
      </dsp:txBody>
      <dsp:txXfrm>
        <a:off x="2404427" y="2290151"/>
        <a:ext cx="1134746" cy="1134746"/>
      </dsp:txXfrm>
    </dsp:sp>
    <dsp:sp modelId="{60A693C0-81EE-4A62-817F-76BB67A4A3C1}">
      <dsp:nvSpPr>
        <dsp:cNvPr id="0" name=""/>
        <dsp:cNvSpPr/>
      </dsp:nvSpPr>
      <dsp:spPr>
        <a:xfrm rot="11056887">
          <a:off x="761423" y="2513323"/>
          <a:ext cx="1334632" cy="457360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D30931-454E-40C2-AB71-843C774452E8}">
      <dsp:nvSpPr>
        <dsp:cNvPr id="0" name=""/>
        <dsp:cNvSpPr/>
      </dsp:nvSpPr>
      <dsp:spPr>
        <a:xfrm>
          <a:off x="1018" y="2082371"/>
          <a:ext cx="1524533" cy="121962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>
              <a:solidFill>
                <a:schemeClr val="accent2">
                  <a:lumMod val="75000"/>
                </a:schemeClr>
              </a:solidFill>
              <a:latin typeface="SutonnyMJ" pitchFamily="2" charset="0"/>
              <a:cs typeface="SutonnyMJ" pitchFamily="2" charset="0"/>
            </a:rPr>
            <a:t>mK‡ji</a:t>
          </a:r>
          <a:r>
            <a:rPr lang="en-US" sz="2000" kern="1200" dirty="0">
              <a:solidFill>
                <a:schemeClr val="accent2">
                  <a:lumMod val="75000"/>
                </a:schemeClr>
              </a:solidFill>
              <a:latin typeface="SutonnyMJ" pitchFamily="2" charset="0"/>
              <a:cs typeface="SutonnyMJ" pitchFamily="2" charset="0"/>
            </a:rPr>
            <a:t> </a:t>
          </a:r>
          <a:r>
            <a:rPr lang="en-US" sz="2000" kern="1200" dirty="0" err="1">
              <a:solidFill>
                <a:schemeClr val="accent2">
                  <a:lumMod val="75000"/>
                </a:schemeClr>
              </a:solidFill>
              <a:latin typeface="SutonnyMJ" pitchFamily="2" charset="0"/>
              <a:cs typeface="SutonnyMJ" pitchFamily="2" charset="0"/>
            </a:rPr>
            <a:t>Rb</a:t>
          </a:r>
          <a:r>
            <a:rPr lang="en-US" sz="2000" kern="1200" dirty="0">
              <a:solidFill>
                <a:schemeClr val="accent2">
                  <a:lumMod val="75000"/>
                </a:schemeClr>
              </a:solidFill>
              <a:latin typeface="SutonnyMJ" pitchFamily="2" charset="0"/>
              <a:cs typeface="SutonnyMJ" pitchFamily="2" charset="0"/>
            </a:rPr>
            <a:t>¨ </a:t>
          </a:r>
          <a:r>
            <a:rPr lang="en-US" sz="2000" kern="1200" dirty="0" err="1">
              <a:solidFill>
                <a:schemeClr val="accent2">
                  <a:lumMod val="75000"/>
                </a:schemeClr>
              </a:solidFill>
              <a:latin typeface="SutonnyMJ" pitchFamily="2" charset="0"/>
              <a:cs typeface="SutonnyMJ" pitchFamily="2" charset="0"/>
            </a:rPr>
            <a:t>mgAwaKvi</a:t>
          </a:r>
          <a:r>
            <a:rPr lang="en-US" sz="2000" kern="1200" dirty="0">
              <a:solidFill>
                <a:schemeClr val="accent2">
                  <a:lumMod val="75000"/>
                </a:schemeClr>
              </a:solidFill>
              <a:latin typeface="SutonnyMJ" pitchFamily="2" charset="0"/>
              <a:cs typeface="SutonnyMJ" pitchFamily="2" charset="0"/>
            </a:rPr>
            <a:t>, </a:t>
          </a:r>
          <a:r>
            <a:rPr lang="en-US" sz="2000" kern="1200" dirty="0" err="1">
              <a:solidFill>
                <a:schemeClr val="accent2">
                  <a:lumMod val="75000"/>
                </a:schemeClr>
              </a:solidFill>
              <a:latin typeface="SutonnyMJ" pitchFamily="2" charset="0"/>
              <a:cs typeface="SutonnyMJ" pitchFamily="2" charset="0"/>
            </a:rPr>
            <a:t>Rbmvavi‡Yi</a:t>
          </a:r>
          <a:r>
            <a:rPr lang="en-US" sz="2000" kern="1200" dirty="0">
              <a:solidFill>
                <a:schemeClr val="accent2">
                  <a:lumMod val="75000"/>
                </a:schemeClr>
              </a:solidFill>
              <a:latin typeface="SutonnyMJ" pitchFamily="2" charset="0"/>
              <a:cs typeface="SutonnyMJ" pitchFamily="2" charset="0"/>
            </a:rPr>
            <a:t> </a:t>
          </a:r>
          <a:r>
            <a:rPr lang="en-US" sz="2000" kern="1200" dirty="0" err="1">
              <a:solidFill>
                <a:schemeClr val="accent2">
                  <a:lumMod val="75000"/>
                </a:schemeClr>
              </a:solidFill>
              <a:latin typeface="SutonnyMJ" pitchFamily="2" charset="0"/>
              <a:cs typeface="SutonnyMJ" pitchFamily="2" charset="0"/>
            </a:rPr>
            <a:t>AskMÖnY</a:t>
          </a:r>
          <a:r>
            <a:rPr lang="bn-IN" sz="2000" kern="1200" dirty="0">
              <a:solidFill>
                <a:schemeClr val="accent2">
                  <a:lumMod val="75000"/>
                </a:schemeClr>
              </a:solidFill>
            </a:rPr>
            <a:t> </a:t>
          </a:r>
          <a:endParaRPr lang="en-US" sz="2000" kern="1200" dirty="0">
            <a:solidFill>
              <a:schemeClr val="accent2">
                <a:lumMod val="75000"/>
              </a:schemeClr>
            </a:solidFill>
          </a:endParaRPr>
        </a:p>
      </dsp:txBody>
      <dsp:txXfrm>
        <a:off x="36740" y="2118093"/>
        <a:ext cx="1453089" cy="1148182"/>
      </dsp:txXfrm>
    </dsp:sp>
    <dsp:sp modelId="{AB7A1AAD-216B-4A3C-9C8B-64E3E282C0B5}">
      <dsp:nvSpPr>
        <dsp:cNvPr id="0" name=""/>
        <dsp:cNvSpPr/>
      </dsp:nvSpPr>
      <dsp:spPr>
        <a:xfrm rot="14290923">
          <a:off x="1524128" y="1335167"/>
          <a:ext cx="1289992" cy="457360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F7F712-9D22-4025-BB16-A550D38C8477}">
      <dsp:nvSpPr>
        <dsp:cNvPr id="0" name=""/>
        <dsp:cNvSpPr/>
      </dsp:nvSpPr>
      <dsp:spPr>
        <a:xfrm>
          <a:off x="1066802" y="405963"/>
          <a:ext cx="1524533" cy="121962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>
              <a:solidFill>
                <a:schemeClr val="accent2">
                  <a:lumMod val="75000"/>
                </a:schemeClr>
              </a:solidFill>
              <a:latin typeface="SutonnyMJ" pitchFamily="2" charset="0"/>
              <a:cs typeface="SutonnyMJ" pitchFamily="2" charset="0"/>
            </a:rPr>
            <a:t>A_©‰</a:t>
          </a:r>
          <a:r>
            <a:rPr lang="en-US" sz="2000" kern="1200" dirty="0" err="1">
              <a:solidFill>
                <a:schemeClr val="accent2">
                  <a:lumMod val="75000"/>
                </a:schemeClr>
              </a:solidFill>
              <a:latin typeface="SutonnyMJ" pitchFamily="2" charset="0"/>
              <a:cs typeface="SutonnyMJ" pitchFamily="2" charset="0"/>
            </a:rPr>
            <a:t>bwZK</a:t>
          </a:r>
          <a:r>
            <a:rPr lang="en-US" sz="2000" kern="1200" dirty="0">
              <a:solidFill>
                <a:schemeClr val="accent2">
                  <a:lumMod val="75000"/>
                </a:schemeClr>
              </a:solidFill>
              <a:latin typeface="SutonnyMJ" pitchFamily="2" charset="0"/>
              <a:cs typeface="SutonnyMJ" pitchFamily="2" charset="0"/>
            </a:rPr>
            <a:t> </a:t>
          </a:r>
          <a:r>
            <a:rPr lang="en-US" sz="2000" kern="1200" dirty="0" err="1">
              <a:solidFill>
                <a:schemeClr val="accent2">
                  <a:lumMod val="75000"/>
                </a:schemeClr>
              </a:solidFill>
              <a:latin typeface="SutonnyMJ" pitchFamily="2" charset="0"/>
              <a:cs typeface="SutonnyMJ" pitchFamily="2" charset="0"/>
            </a:rPr>
            <a:t>fv‡e</a:t>
          </a:r>
          <a:r>
            <a:rPr lang="en-US" sz="2000" kern="1200" dirty="0">
              <a:solidFill>
                <a:schemeClr val="accent2">
                  <a:lumMod val="75000"/>
                </a:schemeClr>
              </a:solidFill>
              <a:latin typeface="SutonnyMJ" pitchFamily="2" charset="0"/>
              <a:cs typeface="SutonnyMJ" pitchFamily="2" charset="0"/>
            </a:rPr>
            <a:t> ¯^</a:t>
          </a:r>
          <a:r>
            <a:rPr lang="en-US" sz="2000" kern="1200" dirty="0" err="1">
              <a:solidFill>
                <a:schemeClr val="accent2">
                  <a:lumMod val="75000"/>
                </a:schemeClr>
              </a:solidFill>
              <a:latin typeface="SutonnyMJ" pitchFamily="2" charset="0"/>
              <a:cs typeface="SutonnyMJ" pitchFamily="2" charset="0"/>
            </a:rPr>
            <a:t>vej</a:t>
          </a:r>
          <a:r>
            <a:rPr lang="en-US" sz="2000" kern="1200" dirty="0">
              <a:solidFill>
                <a:schemeClr val="accent2">
                  <a:lumMod val="75000"/>
                </a:schemeClr>
              </a:solidFill>
              <a:latin typeface="SutonnyMJ" pitchFamily="2" charset="0"/>
              <a:cs typeface="SutonnyMJ" pitchFamily="2" charset="0"/>
            </a:rPr>
            <a:t>¤^x</a:t>
          </a:r>
        </a:p>
      </dsp:txBody>
      <dsp:txXfrm>
        <a:off x="1102524" y="441685"/>
        <a:ext cx="1453089" cy="1148182"/>
      </dsp:txXfrm>
    </dsp:sp>
    <dsp:sp modelId="{36B48172-21DC-45A6-8D92-1B077F5B1959}">
      <dsp:nvSpPr>
        <dsp:cNvPr id="0" name=""/>
        <dsp:cNvSpPr/>
      </dsp:nvSpPr>
      <dsp:spPr>
        <a:xfrm rot="17861055">
          <a:off x="3054063" y="1321599"/>
          <a:ext cx="1207194" cy="457360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13DEB3-CF9E-4F25-93CD-445CC2990398}">
      <dsp:nvSpPr>
        <dsp:cNvPr id="0" name=""/>
        <dsp:cNvSpPr/>
      </dsp:nvSpPr>
      <dsp:spPr>
        <a:xfrm>
          <a:off x="3175824" y="405967"/>
          <a:ext cx="1524533" cy="121962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>
              <a:solidFill>
                <a:srgbClr val="FF0000"/>
              </a:solidFill>
            </a:rPr>
            <a:t> </a:t>
          </a:r>
          <a:r>
            <a:rPr lang="en-US" sz="2000" kern="1200" dirty="0" err="1">
              <a:solidFill>
                <a:schemeClr val="accent2">
                  <a:lumMod val="75000"/>
                </a:schemeClr>
              </a:solidFill>
              <a:latin typeface="SutonnyMJ" pitchFamily="2" charset="0"/>
              <a:cs typeface="SutonnyMJ" pitchFamily="2" charset="0"/>
            </a:rPr>
            <a:t>cwi‡ek</a:t>
          </a:r>
          <a:r>
            <a:rPr lang="en-US" sz="2000" kern="1200" dirty="0">
              <a:solidFill>
                <a:schemeClr val="accent2">
                  <a:lumMod val="75000"/>
                </a:schemeClr>
              </a:solidFill>
              <a:latin typeface="SutonnyMJ" pitchFamily="2" charset="0"/>
              <a:cs typeface="SutonnyMJ" pitchFamily="2" charset="0"/>
            </a:rPr>
            <a:t> </a:t>
          </a:r>
          <a:r>
            <a:rPr lang="en-US" sz="2000" kern="1200" dirty="0" err="1">
              <a:solidFill>
                <a:schemeClr val="accent2">
                  <a:lumMod val="75000"/>
                </a:schemeClr>
              </a:solidFill>
              <a:latin typeface="SutonnyMJ" pitchFamily="2" charset="0"/>
              <a:cs typeface="SutonnyMJ" pitchFamily="2" charset="0"/>
            </a:rPr>
            <a:t>evÜe</a:t>
          </a:r>
          <a:endParaRPr lang="en-US" sz="2000" kern="1200" dirty="0">
            <a:solidFill>
              <a:schemeClr val="accent2">
                <a:lumMod val="75000"/>
              </a:schemeClr>
            </a:solidFill>
            <a:latin typeface="SutonnyMJ" pitchFamily="2" charset="0"/>
            <a:cs typeface="SutonnyMJ" pitchFamily="2" charset="0"/>
          </a:endParaRPr>
        </a:p>
      </dsp:txBody>
      <dsp:txXfrm>
        <a:off x="3211546" y="441689"/>
        <a:ext cx="1453089" cy="1148182"/>
      </dsp:txXfrm>
    </dsp:sp>
    <dsp:sp modelId="{41A6859B-28E6-43D3-B421-9548CBAF234C}">
      <dsp:nvSpPr>
        <dsp:cNvPr id="0" name=""/>
        <dsp:cNvSpPr/>
      </dsp:nvSpPr>
      <dsp:spPr>
        <a:xfrm rot="21225528">
          <a:off x="3843054" y="2460221"/>
          <a:ext cx="1341243" cy="457360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DFF327-8B3C-41D1-B072-8CDF00193EE2}">
      <dsp:nvSpPr>
        <dsp:cNvPr id="0" name=""/>
        <dsp:cNvSpPr/>
      </dsp:nvSpPr>
      <dsp:spPr>
        <a:xfrm>
          <a:off x="4418056" y="2006181"/>
          <a:ext cx="1524533" cy="121962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>
              <a:solidFill>
                <a:schemeClr val="accent2">
                  <a:lumMod val="75000"/>
                </a:schemeClr>
              </a:solidFill>
              <a:latin typeface="SutonnyMJ" pitchFamily="2" charset="0"/>
              <a:cs typeface="SutonnyMJ" pitchFamily="2" charset="0"/>
            </a:rPr>
            <a:t>AvaywbK</a:t>
          </a:r>
          <a:r>
            <a:rPr lang="en-US" sz="2000" kern="1200" dirty="0">
              <a:solidFill>
                <a:schemeClr val="accent2">
                  <a:lumMod val="75000"/>
                </a:schemeClr>
              </a:solidFill>
              <a:latin typeface="SutonnyMJ" pitchFamily="2" charset="0"/>
              <a:cs typeface="SutonnyMJ" pitchFamily="2" charset="0"/>
            </a:rPr>
            <a:t> </a:t>
          </a:r>
          <a:r>
            <a:rPr lang="en-US" sz="2000" kern="1200" dirty="0" err="1">
              <a:solidFill>
                <a:schemeClr val="accent2">
                  <a:lumMod val="75000"/>
                </a:schemeClr>
              </a:solidFill>
              <a:latin typeface="SutonnyMJ" pitchFamily="2" charset="0"/>
              <a:cs typeface="SutonnyMJ" pitchFamily="2" charset="0"/>
            </a:rPr>
            <a:t>bvMwiK</a:t>
          </a:r>
          <a:r>
            <a:rPr lang="en-US" sz="2000" kern="1200" dirty="0">
              <a:solidFill>
                <a:schemeClr val="accent2">
                  <a:lumMod val="75000"/>
                </a:schemeClr>
              </a:solidFill>
              <a:latin typeface="SutonnyMJ" pitchFamily="2" charset="0"/>
              <a:cs typeface="SutonnyMJ" pitchFamily="2" charset="0"/>
            </a:rPr>
            <a:t> ‡</a:t>
          </a:r>
          <a:r>
            <a:rPr lang="en-US" sz="2000" kern="1200" dirty="0" err="1">
              <a:solidFill>
                <a:schemeClr val="accent2">
                  <a:lumMod val="75000"/>
                </a:schemeClr>
              </a:solidFill>
              <a:latin typeface="SutonnyMJ" pitchFamily="2" charset="0"/>
              <a:cs typeface="SutonnyMJ" pitchFamily="2" charset="0"/>
            </a:rPr>
            <a:t>mev</a:t>
          </a:r>
          <a:r>
            <a:rPr lang="en-US" sz="2000" kern="1200" dirty="0">
              <a:solidFill>
                <a:schemeClr val="accent2">
                  <a:lumMod val="75000"/>
                </a:schemeClr>
              </a:solidFill>
              <a:latin typeface="SutonnyMJ" pitchFamily="2" charset="0"/>
              <a:cs typeface="SutonnyMJ" pitchFamily="2" charset="0"/>
            </a:rPr>
            <a:t> </a:t>
          </a:r>
        </a:p>
      </dsp:txBody>
      <dsp:txXfrm>
        <a:off x="4453778" y="2041903"/>
        <a:ext cx="1453089" cy="11481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435443" cy="3556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796950" y="0"/>
            <a:ext cx="4435443" cy="3556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444B40-BBB7-48F9-A1EA-658269CA38CF}" type="datetimeFigureOut">
              <a:rPr lang="en-US" smtClean="0"/>
              <a:pPr/>
              <a:t>8/18/2022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6743632"/>
            <a:ext cx="4435443" cy="35566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796950" y="6743632"/>
            <a:ext cx="4435443" cy="35566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965B9A-A07A-4CD6-AA46-6AA0D27A24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1454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/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434999" cy="354965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/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797245" y="0"/>
            <a:ext cx="4434999" cy="354965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 eaLnBrk="1" hangingPunct="1">
              <a:defRPr sz="1300"/>
            </a:lvl1pPr>
          </a:lstStyle>
          <a:p>
            <a:pPr>
              <a:defRPr/>
            </a:pPr>
            <a:fld id="{FBD1A5A1-DF08-4E61-B075-0DA7991452F2}" type="datetimeFigureOut">
              <a:rPr lang="en-US"/>
              <a:pPr>
                <a:defRPr/>
              </a:pPr>
              <a:t>8/18/2022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/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343275" y="533400"/>
            <a:ext cx="3549650" cy="26622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/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023462" y="3372168"/>
            <a:ext cx="8187690" cy="3194685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743103"/>
            <a:ext cx="4434999" cy="354965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797245" y="6743103"/>
            <a:ext cx="4434999" cy="354965"/>
          </a:xfrm>
          <a:prstGeom prst="rect">
            <a:avLst/>
          </a:prstGeom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/>
            </a:lvl1pPr>
          </a:lstStyle>
          <a:p>
            <a:fld id="{7B279989-6AE6-4406-9A31-6B7A68D516D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701874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85372" indent="-302066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08265" indent="-2416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91571" indent="-2416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4878" indent="-2416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58184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141490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624796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108102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B879CE3-1399-4065-9EEC-747157ED17F8}" type="slidenum">
              <a:rPr lang="en-US" altLang="en-US"/>
              <a:pPr/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79186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62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962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85372" indent="-302066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08265" indent="-2416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91571" indent="-2416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4878" indent="-2416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58184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141490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624796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108102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1F21897-223D-444C-AA43-B4081E7F0D31}" type="slidenum">
              <a:rPr lang="en-US" altLang="en-US"/>
              <a:pPr/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14991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972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85372" indent="-302066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08265" indent="-2416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91571" indent="-2416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4878" indent="-2416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58184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141490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624796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108102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5B294440-F313-4CF2-BC4F-01498C7DC590}" type="slidenum">
              <a:rPr lang="en-US" altLang="en-US"/>
              <a:pPr/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058501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83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983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85372" indent="-302066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08265" indent="-2416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91571" indent="-2416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4878" indent="-2416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58184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141490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624796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108102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7B7440D6-CBBB-4C4B-BEBB-3A2678A49EB1}" type="slidenum">
              <a:rPr lang="en-US" altLang="en-US"/>
              <a:pPr/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261725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13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1013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85372" indent="-302066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08265" indent="-2416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91571" indent="-2416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4878" indent="-2416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58184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141490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624796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108102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5201D12E-4AE2-4230-B7C7-8EBBE15A3291}" type="slidenum">
              <a:rPr lang="en-US" altLang="en-US"/>
              <a:pPr/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556144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279989-6AE6-4406-9A31-6B7A68D516D8}" type="slidenum">
              <a:rPr lang="en-US" altLang="en-US" smtClean="0"/>
              <a:pPr/>
              <a:t>25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749679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/>
            </a:extLst>
          </p:cNvPr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Oval 4">
            <a:extLst>
              <a:ext uri="{FF2B5EF4-FFF2-40B4-BE49-F238E27FC236}"/>
            </a:extLst>
          </p:cNvPr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6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 smtClean="0"/>
              <a:t>14-Oct-18</a:t>
            </a:r>
            <a:endParaRPr lang="en-US" dirty="0"/>
          </a:p>
        </p:txBody>
      </p:sp>
      <p:sp>
        <p:nvSpPr>
          <p:cNvPr id="7" name="Footer Placeholder 19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9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EC5183-FDF9-494F-9FFE-6D9136D3081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340452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14-Oct-18</a:t>
            </a:r>
            <a:endParaRPr lang="en-US" dirty="0"/>
          </a:p>
        </p:txBody>
      </p:sp>
      <p:sp>
        <p:nvSpPr>
          <p:cNvPr id="5" name="Footer Placeholder 9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EBF79A-B44A-468A-AEC7-F4F3A227FF5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65511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/>
            </a:extLst>
          </p:cNvPr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/>
            </a:extLst>
          </p:cNvPr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Oval 5">
            <a:extLst>
              <a:ext uri="{FF2B5EF4-FFF2-40B4-BE49-F238E27FC236}"/>
            </a:extLst>
          </p:cNvPr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Oval 6">
            <a:extLst>
              <a:ext uri="{FF2B5EF4-FFF2-40B4-BE49-F238E27FC236}"/>
            </a:extLst>
          </p:cNvPr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 smtClean="0"/>
              <a:t>14-Oct-18</a:t>
            </a:r>
            <a:endParaRPr lang="en-US" dirty="0"/>
          </a:p>
        </p:txBody>
      </p:sp>
      <p:sp>
        <p:nvSpPr>
          <p:cNvPr id="9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A5EC1C-7C3B-4FA4-9A90-57743278802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565454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14-Oct-18</a:t>
            </a:r>
            <a:endParaRPr lang="en-US" dirty="0"/>
          </a:p>
        </p:txBody>
      </p:sp>
      <p:sp>
        <p:nvSpPr>
          <p:cNvPr id="6" name="Footer Placeholder 9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CB74A0-6992-4AEB-8A01-21B831D23BB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04073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 smtClean="0"/>
              <a:t>14-Oct-18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63DCD4-E154-4FB6-A043-6B3D4FE8B41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97732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14-Oct-18</a:t>
            </a:r>
            <a:endParaRPr lang="en-US" dirty="0"/>
          </a:p>
        </p:txBody>
      </p:sp>
      <p:sp>
        <p:nvSpPr>
          <p:cNvPr id="4" name="Footer Placeholder 9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1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1278E3-70FB-4B79-8FD1-5215928893E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76529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/>
            </a:extLst>
          </p:cNvPr>
          <p:cNvSpPr/>
          <p:nvPr/>
        </p:nvSpPr>
        <p:spPr>
          <a:xfrm>
            <a:off x="457199" y="0"/>
            <a:ext cx="8686801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" name="Rectangle 2">
            <a:extLst>
              <a:ext uri="{FF2B5EF4-FFF2-40B4-BE49-F238E27FC236}"/>
            </a:extLst>
          </p:cNvPr>
          <p:cNvSpPr/>
          <p:nvPr/>
        </p:nvSpPr>
        <p:spPr bwMode="invGray">
          <a:xfrm flipH="1">
            <a:off x="457199" y="0"/>
            <a:ext cx="45719" cy="68961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" name="Date Placeholder 1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 smtClean="0"/>
              <a:t>14-Oct-18</a:t>
            </a:r>
            <a:endParaRPr lang="en-US" dirty="0"/>
          </a:p>
        </p:txBody>
      </p:sp>
      <p:sp>
        <p:nvSpPr>
          <p:cNvPr id="5" name="Footer Placeholder 2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FAB132-6FD9-4052-9962-414BCC5B67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157315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 smtClean="0"/>
              <a:t>14-Oct-18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F00A30-0909-4BCD-8419-9607E5DD21D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164622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/>
            </a:extLst>
          </p:cNvPr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/>
          <a:p>
            <a:pPr indent="-283464" eaLnBrk="1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>
              <a:latin typeface="+mn-lt"/>
              <a:cs typeface="+mn-cs"/>
            </a:endParaRPr>
          </a:p>
        </p:txBody>
      </p:sp>
      <p:sp>
        <p:nvSpPr>
          <p:cNvPr id="6" name="Flowchart: Process 5">
            <a:extLst>
              <a:ext uri="{FF2B5EF4-FFF2-40B4-BE49-F238E27FC236}"/>
            </a:extLst>
          </p:cNvPr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Flowchart: Process 6">
            <a:extLst>
              <a:ext uri="{FF2B5EF4-FFF2-40B4-BE49-F238E27FC236}"/>
            </a:extLst>
          </p:cNvPr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4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 smtClean="0"/>
              <a:t>14-Oct-18</a:t>
            </a:r>
            <a:endParaRPr lang="en-US" dirty="0"/>
          </a:p>
        </p:txBody>
      </p:sp>
      <p:sp>
        <p:nvSpPr>
          <p:cNvPr id="9" name="Footer Placeholder 5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48FB39-484B-452B-9BB1-496DCDB523D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88521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14-Oct-18</a:t>
            </a:r>
            <a:endParaRPr lang="en-US" dirty="0"/>
          </a:p>
        </p:txBody>
      </p:sp>
      <p:sp>
        <p:nvSpPr>
          <p:cNvPr id="5" name="Footer Placeholder 9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160F6C-179D-437D-8BDE-DE24C5CA49B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18042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14-Oct-18</a:t>
            </a:r>
            <a:endParaRPr lang="en-US" dirty="0"/>
          </a:p>
        </p:txBody>
      </p:sp>
      <p:sp>
        <p:nvSpPr>
          <p:cNvPr id="5" name="Footer Placeholder 9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64F726-2096-434D-BC92-7C8A7B045F7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815575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40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 rot="5400000">
            <a:off x="7493000" y="1828800"/>
            <a:ext cx="990600" cy="22860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en-US" smtClean="0"/>
              <a:t>14-Oct-18</a:t>
            </a:r>
            <a:endParaRPr lang="en-US"/>
          </a:p>
        </p:txBody>
      </p:sp>
      <p:sp>
        <p:nvSpPr>
          <p:cNvPr id="4" name="Rectangle 5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 rot="5400000">
            <a:off x="6231731" y="3263107"/>
            <a:ext cx="3859213" cy="22860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D9B6D2-F7A4-488D-A5F7-1EA792AC5D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5375038"/>
      </p:ext>
    </p:extLst>
  </p:cSld>
  <p:clrMapOvr>
    <a:masterClrMapping/>
  </p:clrMapOvr>
  <p:transition advClick="0">
    <p:randomBar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>
            <a:extLst>
              <a:ext uri="{FF2B5EF4-FFF2-40B4-BE49-F238E27FC236}"/>
            </a:extLst>
          </p:cNvPr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Oval 7">
            <a:extLst>
              <a:ext uri="{FF2B5EF4-FFF2-40B4-BE49-F238E27FC236}"/>
            </a:extLst>
          </p:cNvPr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1" name="Donut 10">
            <a:extLst>
              <a:ext uri="{FF2B5EF4-FFF2-40B4-BE49-F238E27FC236}"/>
            </a:extLst>
          </p:cNvPr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2" name="Rectangle 11">
            <a:extLst>
              <a:ext uri="{FF2B5EF4-FFF2-40B4-BE49-F238E27FC236}"/>
            </a:extLst>
          </p:cNvPr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Title Placeholder 4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33" name="Text Placeholder 8"/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24" name="Date Placeholder 2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>
              <a:defRPr/>
            </a:pPr>
            <a:r>
              <a:rPr lang="en-US" smtClean="0"/>
              <a:t>14-Oct-18</a:t>
            </a:r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2" name="Slide Number Placeholder 21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A3A3A3"/>
                </a:solidFill>
              </a:defRPr>
            </a:lvl1pPr>
          </a:lstStyle>
          <a:p>
            <a:fld id="{CD68637B-CB11-4BE4-9996-95E4ED76CB4F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5" name="Rectangle 14">
            <a:extLst>
              <a:ext uri="{FF2B5EF4-FFF2-40B4-BE49-F238E27FC236}"/>
            </a:extLst>
          </p:cNvPr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68" r:id="rId1"/>
    <p:sldLayoutId id="2147484863" r:id="rId2"/>
    <p:sldLayoutId id="2147484869" r:id="rId3"/>
    <p:sldLayoutId id="2147484864" r:id="rId4"/>
    <p:sldLayoutId id="2147484870" r:id="rId5"/>
    <p:sldLayoutId id="2147484865" r:id="rId6"/>
    <p:sldLayoutId id="2147484871" r:id="rId7"/>
    <p:sldLayoutId id="2147484872" r:id="rId8"/>
    <p:sldLayoutId id="2147484873" r:id="rId9"/>
    <p:sldLayoutId id="2147484866" r:id="rId10"/>
    <p:sldLayoutId id="2147484867" r:id="rId11"/>
    <p:sldLayoutId id="2147484874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300" kern="1200">
          <a:solidFill>
            <a:srgbClr val="3F4259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3F4259"/>
          </a:solidFill>
          <a:latin typeface="Gill Sans M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3F4259"/>
          </a:solidFill>
          <a:latin typeface="Gill Sans M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3F4259"/>
          </a:solidFill>
          <a:latin typeface="Gill Sans M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3F4259"/>
          </a:solidFill>
          <a:latin typeface="Gill Sans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3F4259"/>
          </a:solidFill>
          <a:latin typeface="Gill Sans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3F4259"/>
          </a:solidFill>
          <a:latin typeface="Gill Sans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3F4259"/>
          </a:solidFill>
          <a:latin typeface="Gill Sans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3F4259"/>
          </a:solidFill>
          <a:latin typeface="Gill Sans MT" pitchFamily="34" charset="0"/>
        </a:defRPr>
      </a:lvl9pPr>
      <a:extLst/>
    </p:titleStyle>
    <p:bodyStyle>
      <a:lvl1pPr marL="365125" indent="-282575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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36538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Font typeface="Verdana" panose="020B0604030504040204" pitchFamily="34" charset="0"/>
        <a:buChar char="◦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5825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173038" algn="l" rtl="0" eaLnBrk="0" fontAlgn="base" hangingPunct="0">
        <a:spcBef>
          <a:spcPct val="20000"/>
        </a:spcBef>
        <a:spcAft>
          <a:spcPct val="0"/>
        </a:spcAft>
        <a:buClr>
          <a:srgbClr val="A04DA3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6988" indent="-182563" algn="l" rtl="0" eaLnBrk="0" fontAlgn="base" hangingPunct="0">
        <a:spcBef>
          <a:spcPct val="20000"/>
        </a:spcBef>
        <a:spcAft>
          <a:spcPct val="0"/>
        </a:spcAft>
        <a:buClr>
          <a:srgbClr val="C4652D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5"/>
          <p:cNvSpPr>
            <a:spLocks noChangeArrowheads="1"/>
          </p:cNvSpPr>
          <p:nvPr/>
        </p:nvSpPr>
        <p:spPr bwMode="auto">
          <a:xfrm>
            <a:off x="1507495" y="1676400"/>
            <a:ext cx="7195809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 err="1" smtClean="0">
                <a:latin typeface="SutonnyMJ" pitchFamily="2" charset="0"/>
                <a:cs typeface="SutonnyMJ" pitchFamily="2" charset="0"/>
              </a:rPr>
              <a:t>jvKmvg</a:t>
            </a:r>
            <a:r>
              <a:rPr lang="en-US" altLang="en-US" sz="3200" b="1" dirty="0" smtClean="0">
                <a:latin typeface="SutonnyMJ" pitchFamily="2" charset="0"/>
                <a:cs typeface="SutonnyMJ" pitchFamily="2" charset="0"/>
              </a:rPr>
              <a:t> ‡</a:t>
            </a:r>
            <a:r>
              <a:rPr lang="en-US" altLang="en-US" sz="3200" b="1" dirty="0" err="1">
                <a:latin typeface="SutonnyMJ" pitchFamily="2" charset="0"/>
                <a:cs typeface="SutonnyMJ" pitchFamily="2" charset="0"/>
              </a:rPr>
              <a:t>cŠimfvi</a:t>
            </a:r>
            <a:r>
              <a:rPr lang="en-US" altLang="en-US" sz="3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3200" b="1" dirty="0" err="1">
                <a:latin typeface="SutonnyMJ" pitchFamily="2" charset="0"/>
                <a:cs typeface="SutonnyMJ" pitchFamily="2" charset="0"/>
              </a:rPr>
              <a:t>gnvcwiKíbv</a:t>
            </a:r>
            <a:r>
              <a:rPr lang="en-US" altLang="en-US" sz="3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3200" b="1" dirty="0" err="1" smtClean="0">
                <a:latin typeface="SutonnyMJ" pitchFamily="2" charset="0"/>
                <a:cs typeface="SutonnyMJ" pitchFamily="2" charset="0"/>
              </a:rPr>
              <a:t>nvjbvMv`KiY</a:t>
            </a:r>
            <a:r>
              <a:rPr lang="en-US" altLang="en-US" sz="32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3200" b="1" dirty="0" err="1">
                <a:latin typeface="SutonnyMJ" pitchFamily="2" charset="0"/>
                <a:cs typeface="SutonnyMJ" pitchFamily="2" charset="0"/>
              </a:rPr>
              <a:t>Kvh</a:t>
            </a:r>
            <a:r>
              <a:rPr lang="en-US" altLang="en-US" sz="3200" b="1" dirty="0">
                <a:latin typeface="SutonnyMJ" pitchFamily="2" charset="0"/>
                <a:cs typeface="SutonnyMJ" pitchFamily="2" charset="0"/>
              </a:rPr>
              <a:t>©µ‡</a:t>
            </a:r>
            <a:r>
              <a:rPr lang="en-US" altLang="en-US" sz="3200" b="1" dirty="0" err="1">
                <a:latin typeface="SutonnyMJ" pitchFamily="2" charset="0"/>
                <a:cs typeface="SutonnyMJ" pitchFamily="2" charset="0"/>
              </a:rPr>
              <a:t>gi</a:t>
            </a:r>
            <a:r>
              <a:rPr lang="en-US" altLang="en-US" sz="3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3200" b="1" dirty="0" err="1">
                <a:latin typeface="SutonnyMJ" pitchFamily="2" charset="0"/>
                <a:cs typeface="SutonnyMJ" pitchFamily="2" charset="0"/>
              </a:rPr>
              <a:t>AvIZvq</a:t>
            </a:r>
            <a:endParaRPr lang="en-US" altLang="en-US" sz="3200" b="1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3077" name="Rectangle 5">
            <a:extLst>
              <a:ext uri="{FF2B5EF4-FFF2-40B4-BE49-F238E27FC236}"/>
            </a:extLst>
          </p:cNvPr>
          <p:cNvSpPr>
            <a:spLocks noChangeArrowheads="1"/>
          </p:cNvSpPr>
          <p:nvPr/>
        </p:nvSpPr>
        <p:spPr bwMode="auto">
          <a:xfrm>
            <a:off x="3300412" y="3545490"/>
            <a:ext cx="3505200" cy="58477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 smtClean="0">
                <a:latin typeface="SutonnyMJ" pitchFamily="2" charset="0"/>
                <a:cs typeface="SutonnyMJ" pitchFamily="2" charset="0"/>
              </a:rPr>
              <a:t>1g </a:t>
            </a:r>
            <a:r>
              <a:rPr lang="en-US" sz="3200" b="1" dirty="0" err="1" smtClean="0">
                <a:latin typeface="SutonnyMJ" pitchFamily="2" charset="0"/>
                <a:cs typeface="SutonnyMJ" pitchFamily="2" charset="0"/>
              </a:rPr>
              <a:t>gZwewbgq</a:t>
            </a:r>
            <a:r>
              <a:rPr lang="en-US" sz="32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latin typeface="SutonnyMJ" pitchFamily="2" charset="0"/>
                <a:cs typeface="SutonnyMJ" pitchFamily="2" charset="0"/>
              </a:rPr>
              <a:t>mfv</a:t>
            </a:r>
            <a:endParaRPr lang="en-US" sz="3200" b="1" dirty="0"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9224" name="Picture 8" descr="E:\UGIP-III_MasterPlan\Presentation\2ndConsultation_Rajbari\Bangladesh-Govt-Log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9625" y="76200"/>
            <a:ext cx="866775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13B5135C-7121-46A5-8AE0-0928FEA6BA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0600" y="13236"/>
            <a:ext cx="914600" cy="69867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0F8A1C8B-7D47-4C66-AC3F-428942FDAF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61003" y="32825"/>
            <a:ext cx="965412" cy="762188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BF79A-B44A-468A-AEC7-F4F3A227FF59}" type="slidenum">
              <a:rPr lang="en-US" altLang="en-US" smtClean="0"/>
              <a:pPr/>
              <a:t>1</a:t>
            </a:fld>
            <a:endParaRPr lang="en-US" altLang="en-US"/>
          </a:p>
        </p:txBody>
      </p:sp>
      <p:sp>
        <p:nvSpPr>
          <p:cNvPr id="11" name="Rectangle 5"/>
          <p:cNvSpPr>
            <a:spLocks noChangeArrowheads="1"/>
          </p:cNvSpPr>
          <p:nvPr/>
        </p:nvSpPr>
        <p:spPr bwMode="auto">
          <a:xfrm>
            <a:off x="3523140" y="5105400"/>
            <a:ext cx="3164518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 smtClean="0">
                <a:latin typeface="SutonnyMJ"/>
                <a:cs typeface="SutonnyMJ" pitchFamily="2" charset="0"/>
              </a:rPr>
              <a:t>Dc¯’</a:t>
            </a:r>
            <a:r>
              <a:rPr lang="en-US" altLang="en-US" sz="2000" b="1" dirty="0" err="1" smtClean="0">
                <a:latin typeface="SutonnyMJ"/>
                <a:cs typeface="SutonnyMJ" pitchFamily="2" charset="0"/>
              </a:rPr>
              <a:t>vcbvq</a:t>
            </a:r>
            <a:endParaRPr lang="en-US" altLang="en-US" sz="2000" b="1" dirty="0" smtClean="0">
              <a:latin typeface="SutonnyMJ"/>
              <a:cs typeface="SutonnyMJ" pitchFamily="2" charset="0"/>
            </a:endParaRPr>
          </a:p>
          <a:p>
            <a:pPr algn="ctr" eaLnBrk="1" hangingPunct="1"/>
            <a:r>
              <a:rPr lang="en-US" altLang="en-US" sz="2400" b="1" dirty="0" err="1" smtClean="0">
                <a:latin typeface="SutonnyMJ"/>
                <a:cs typeface="SutonnyMJ" pitchFamily="2" charset="0"/>
              </a:rPr>
              <a:t>W.gnmxb</a:t>
            </a:r>
            <a:r>
              <a:rPr lang="en-US" altLang="en-US" sz="2400" b="1" dirty="0" smtClean="0">
                <a:latin typeface="SutonnyMJ"/>
                <a:cs typeface="SutonnyMJ" pitchFamily="2" charset="0"/>
              </a:rPr>
              <a:t> </a:t>
            </a:r>
            <a:r>
              <a:rPr lang="en-US" altLang="en-US" sz="2400" b="1" dirty="0" err="1" smtClean="0">
                <a:latin typeface="SutonnyMJ"/>
                <a:cs typeface="SutonnyMJ" pitchFamily="2" charset="0"/>
              </a:rPr>
              <a:t>DwÏb</a:t>
            </a:r>
            <a:r>
              <a:rPr lang="en-US" altLang="en-US" sz="2400" b="1" dirty="0" smtClean="0">
                <a:latin typeface="SutonnyMJ"/>
                <a:cs typeface="SutonnyMJ" pitchFamily="2" charset="0"/>
              </a:rPr>
              <a:t> </a:t>
            </a:r>
            <a:r>
              <a:rPr lang="en-US" altLang="en-US" sz="2400" b="1" dirty="0" err="1" smtClean="0">
                <a:latin typeface="SutonnyMJ"/>
                <a:cs typeface="SutonnyMJ" pitchFamily="2" charset="0"/>
              </a:rPr>
              <a:t>Avn‡g</a:t>
            </a:r>
            <a:r>
              <a:rPr lang="en-US" altLang="en-US" sz="2400" b="1" dirty="0" smtClean="0">
                <a:latin typeface="SutonnyMJ"/>
                <a:cs typeface="SutonnyMJ" pitchFamily="2" charset="0"/>
              </a:rPr>
              <a:t>`</a:t>
            </a:r>
            <a:endParaRPr lang="en-US" altLang="en-US" sz="2400" b="1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114800" y="6324600"/>
            <a:ext cx="15472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atin typeface="SutonnyMJ" pitchFamily="2" charset="0"/>
                <a:cs typeface="SutonnyMJ" pitchFamily="2" charset="0"/>
              </a:rPr>
              <a:t>(27 </a:t>
            </a:r>
            <a:r>
              <a:rPr lang="en-US" b="1" dirty="0" err="1">
                <a:latin typeface="SutonnyMJ" pitchFamily="2" charset="0"/>
                <a:cs typeface="SutonnyMJ" pitchFamily="2" charset="0"/>
              </a:rPr>
              <a:t>Gwc«j</a:t>
            </a:r>
            <a:r>
              <a:rPr lang="en-US" b="1" dirty="0">
                <a:latin typeface="SutonnyMJ" pitchFamily="2" charset="0"/>
                <a:cs typeface="SutonnyMJ" pitchFamily="2" charset="0"/>
              </a:rPr>
              <a:t> 2019)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Box 3"/>
          <p:cNvSpPr txBox="1">
            <a:spLocks noChangeArrowheads="1"/>
          </p:cNvSpPr>
          <p:nvPr/>
        </p:nvSpPr>
        <p:spPr bwMode="auto">
          <a:xfrm>
            <a:off x="3305503" y="351604"/>
            <a:ext cx="2286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 err="1">
                <a:latin typeface="SutonnyMJ" pitchFamily="2" charset="0"/>
                <a:cs typeface="SutonnyMJ" pitchFamily="2" charset="0"/>
              </a:rPr>
              <a:t>cÖKí</a:t>
            </a:r>
            <a:r>
              <a:rPr lang="en-US" altLang="en-US" sz="3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3200" b="1" dirty="0" err="1">
                <a:latin typeface="SutonnyMJ" pitchFamily="2" charset="0"/>
                <a:cs typeface="SutonnyMJ" pitchFamily="2" charset="0"/>
              </a:rPr>
              <a:t>weeiYx</a:t>
            </a:r>
            <a:endParaRPr lang="en-US" altLang="en-US" sz="3200" b="1" dirty="0"/>
          </a:p>
        </p:txBody>
      </p:sp>
      <p:graphicFrame>
        <p:nvGraphicFramePr>
          <p:cNvPr id="6" name="Table 5">
            <a:extLst>
              <a:ext uri="{FF2B5EF4-FFF2-40B4-BE49-F238E27FC236}"/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9550019"/>
              </p:ext>
            </p:extLst>
          </p:nvPr>
        </p:nvGraphicFramePr>
        <p:xfrm>
          <a:off x="489744" y="1143000"/>
          <a:ext cx="8458200" cy="4452939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2133599">
                  <a:extLst>
                    <a:ext uri="{9D8B030D-6E8A-4147-A177-3AD203B41FA5}"/>
                  </a:extLst>
                </a:gridCol>
                <a:gridCol w="6324601">
                  <a:extLst>
                    <a:ext uri="{9D8B030D-6E8A-4147-A177-3AD203B41FA5}"/>
                  </a:extLst>
                </a:gridCol>
              </a:tblGrid>
              <a:tr h="768907">
                <a:tc>
                  <a:txBody>
                    <a:bodyPr/>
                    <a:lstStyle/>
                    <a:p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cÖK‡íi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bvg</a:t>
                      </a:r>
                      <a:endParaRPr lang="en-US" sz="2000" b="1" dirty="0"/>
                    </a:p>
                  </a:txBody>
                  <a:tcPr marL="91436" marR="91436" marT="45723" marB="45723"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Z…</a:t>
                      </a:r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Zxq</a:t>
                      </a:r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bMi</a:t>
                      </a:r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cwiPvjb</a:t>
                      </a:r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 I </a:t>
                      </a:r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AeKvVv‡gv</a:t>
                      </a:r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DbœwZKiY</a:t>
                      </a:r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dirty="0" smtClean="0">
                          <a:latin typeface="SutonnyMJ" pitchFamily="2" charset="0"/>
                          <a:cs typeface="SutonnyMJ" pitchFamily="2" charset="0"/>
                        </a:rPr>
                        <a:t>(‡</a:t>
                      </a:r>
                      <a:r>
                        <a:rPr lang="en-US" sz="2000" dirty="0" err="1" smtClean="0">
                          <a:latin typeface="SutonnyMJ" pitchFamily="2" charset="0"/>
                          <a:cs typeface="SutonnyMJ" pitchFamily="2" charset="0"/>
                        </a:rPr>
                        <a:t>m±i</a:t>
                      </a:r>
                      <a:r>
                        <a:rPr lang="en-US" sz="2000" dirty="0" smtClean="0">
                          <a:latin typeface="SutonnyMJ" pitchFamily="2" charset="0"/>
                          <a:cs typeface="SutonnyMJ" pitchFamily="2" charset="0"/>
                        </a:rPr>
                        <a:t>) </a:t>
                      </a:r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cÖKí</a:t>
                      </a:r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 (</a:t>
                      </a:r>
                      <a:r>
                        <a:rPr lang="en-US" sz="2000" b="1" dirty="0" err="1">
                          <a:latin typeface="SutonnyMJ" pitchFamily="2" charset="0"/>
                          <a:cs typeface="SutonnyMJ" pitchFamily="2" charset="0"/>
                        </a:rPr>
                        <a:t>BDwRAvBAvBwc</a:t>
                      </a:r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-</a:t>
                      </a:r>
                      <a:r>
                        <a:rPr lang="en-US" sz="2000" dirty="0">
                          <a:latin typeface="Times New Roman" pitchFamily="18" charset="0"/>
                          <a:cs typeface="Times New Roman" pitchFamily="18" charset="0"/>
                        </a:rPr>
                        <a:t>III</a:t>
                      </a:r>
                      <a:r>
                        <a:rPr lang="bn-IN" sz="2000" dirty="0">
                          <a:latin typeface="Times New Roman" pitchFamily="18" charset="0"/>
                          <a:cs typeface="Times New Roman" pitchFamily="18" charset="0"/>
                        </a:rPr>
                        <a:t>) </a:t>
                      </a:r>
                      <a:endParaRPr lang="en-US" sz="2000" dirty="0"/>
                    </a:p>
                  </a:txBody>
                  <a:tcPr marL="91436" marR="91436" marT="45723" marB="45723"/>
                </a:tc>
                <a:extLst>
                  <a:ext uri="{0D108BD9-81ED-4DB2-BD59-A6C34878D82A}"/>
                </a:extLst>
              </a:tr>
              <a:tr h="10598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cs typeface="Arial" panose="020B0604020202020204" pitchFamily="34" charset="0"/>
                        </a:rPr>
                        <a:t>A_© 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cs typeface="Arial" panose="020B0604020202020204" pitchFamily="34" charset="0"/>
                        </a:rPr>
                        <a:t>ms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cs typeface="Arial" panose="020B0604020202020204" pitchFamily="34" charset="0"/>
                        </a:rPr>
                        <a:t>¯’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cs typeface="Arial" panose="020B0604020202020204" pitchFamily="34" charset="0"/>
                        </a:rPr>
                        <a:t>vbKvix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cs typeface="Arial" panose="020B0604020202020204" pitchFamily="34" charset="0"/>
                        </a:rPr>
                        <a:t>cÖwZôvb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SutonnyMJ" pitchFamily="2" charset="0"/>
                        <a:cs typeface="Arial" panose="020B0604020202020204" pitchFamily="34" charset="0"/>
                      </a:endParaRPr>
                    </a:p>
                  </a:txBody>
                  <a:tcPr marL="91436" marR="91436" marT="45723" marB="45723"/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Times New Roman" pitchFamily="18" charset="0"/>
                          <a:cs typeface="Times New Roman" pitchFamily="18" charset="0"/>
                        </a:rPr>
                        <a:t>Asian Development Bank (ADB)</a:t>
                      </a:r>
                      <a:endParaRPr lang="bn-IN" sz="2000" b="1" dirty="0">
                        <a:latin typeface="Times New Roman" pitchFamily="18" charset="0"/>
                      </a:endParaRPr>
                    </a:p>
                    <a:p>
                      <a:r>
                        <a:rPr lang="en-US" sz="2000" b="1" dirty="0">
                          <a:latin typeface="Times New Roman" pitchFamily="18" charset="0"/>
                          <a:cs typeface="Times New Roman" pitchFamily="18" charset="0"/>
                        </a:rPr>
                        <a:t>OPEC Fund for International Development (OFID)</a:t>
                      </a:r>
                      <a:endParaRPr lang="bn-IN" sz="2000" b="1" dirty="0">
                        <a:latin typeface="Times New Roman" pitchFamily="18" charset="0"/>
                      </a:endParaRPr>
                    </a:p>
                    <a:p>
                      <a:r>
                        <a:rPr lang="en-US" sz="2000" b="1" baseline="0" dirty="0" err="1">
                          <a:latin typeface="SutonnyMJ" pitchFamily="2" charset="0"/>
                          <a:cs typeface="SutonnyMJ" pitchFamily="2" charset="0"/>
                        </a:rPr>
                        <a:t>MYcªRvZš¿x</a:t>
                      </a:r>
                      <a:r>
                        <a:rPr lang="en-US" sz="2000" b="1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1" baseline="0" dirty="0" err="1">
                          <a:latin typeface="SutonnyMJ" pitchFamily="2" charset="0"/>
                          <a:cs typeface="SutonnyMJ" pitchFamily="2" charset="0"/>
                        </a:rPr>
                        <a:t>evsjv‡`k</a:t>
                      </a:r>
                      <a:r>
                        <a:rPr lang="en-US" sz="2000" b="1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1" baseline="0" dirty="0" err="1">
                          <a:latin typeface="SutonnyMJ" pitchFamily="2" charset="0"/>
                          <a:cs typeface="SutonnyMJ" pitchFamily="2" charset="0"/>
                        </a:rPr>
                        <a:t>miKvi</a:t>
                      </a:r>
                      <a:r>
                        <a:rPr lang="en-US" sz="2000" b="1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2000" dirty="0"/>
                    </a:p>
                  </a:txBody>
                  <a:tcPr marL="91436" marR="91436" marT="45723" marB="45723"/>
                </a:tc>
                <a:extLst>
                  <a:ext uri="{0D108BD9-81ED-4DB2-BD59-A6C34878D82A}"/>
                </a:extLst>
              </a:tr>
              <a:tr h="434600">
                <a:tc>
                  <a:txBody>
                    <a:bodyPr/>
                    <a:lstStyle/>
                    <a:p>
                      <a:r>
                        <a:rPr lang="en-US" sz="2000" b="1" dirty="0" err="1">
                          <a:latin typeface="SutonnyMJ" pitchFamily="2" charset="0"/>
                          <a:cs typeface="SutonnyMJ" pitchFamily="2" charset="0"/>
                        </a:rPr>
                        <a:t>wbe©vnx</a:t>
                      </a:r>
                      <a:r>
                        <a:rPr lang="en-US" sz="2000" b="1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1" dirty="0" err="1">
                          <a:latin typeface="SutonnyMJ" pitchFamily="2" charset="0"/>
                          <a:cs typeface="SutonnyMJ" pitchFamily="2" charset="0"/>
                        </a:rPr>
                        <a:t>cÖwZôvb</a:t>
                      </a:r>
                      <a:r>
                        <a:rPr lang="en-US" sz="2000" b="1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2000" b="1" dirty="0"/>
                    </a:p>
                  </a:txBody>
                  <a:tcPr marL="91436" marR="91436" marT="45723" marB="45723"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¯’</a:t>
                      </a:r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vbxq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miKvi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cª‡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KŠkj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Awa`ßi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(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GjwRBwW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)</a:t>
                      </a:r>
                      <a:endParaRPr lang="en-US" sz="2000" dirty="0"/>
                    </a:p>
                  </a:txBody>
                  <a:tcPr marL="91436" marR="91436" marT="45723" marB="45723"/>
                </a:tc>
                <a:extLst>
                  <a:ext uri="{0D108BD9-81ED-4DB2-BD59-A6C34878D82A}"/>
                </a:extLst>
              </a:tr>
              <a:tr h="442897">
                <a:tc>
                  <a:txBody>
                    <a:bodyPr/>
                    <a:lstStyle/>
                    <a:p>
                      <a:r>
                        <a:rPr lang="en-US" sz="2000" b="1" baseline="0" dirty="0" err="1">
                          <a:latin typeface="SutonnyMJ" pitchFamily="2" charset="0"/>
                          <a:cs typeface="SutonnyMJ" pitchFamily="2" charset="0"/>
                        </a:rPr>
                        <a:t>civgk©K</a:t>
                      </a:r>
                      <a:r>
                        <a:rPr lang="en-US" sz="2000" b="1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1" baseline="0" dirty="0" err="1">
                          <a:latin typeface="SutonnyMJ" pitchFamily="2" charset="0"/>
                          <a:cs typeface="SutonnyMJ" pitchFamily="2" charset="0"/>
                        </a:rPr>
                        <a:t>cÖwZôvb</a:t>
                      </a:r>
                      <a:endParaRPr lang="en-US" sz="2000" b="1" dirty="0"/>
                    </a:p>
                  </a:txBody>
                  <a:tcPr marL="91436" marR="91436" marT="45723" marB="45723"/>
                </a:tc>
                <a:tc>
                  <a:txBody>
                    <a:bodyPr/>
                    <a:lstStyle/>
                    <a:p>
                      <a:pPr algn="l" eaLnBrk="1" hangingPunct="1">
                        <a:defRPr/>
                      </a:pPr>
                      <a:r>
                        <a:rPr kumimoji="0" lang="en-US" sz="2000" kern="1200" baseline="0" dirty="0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‡</a:t>
                      </a:r>
                      <a:r>
                        <a:rPr kumimoji="0" lang="en-US" sz="2000" kern="1200" baseline="0" dirty="0" err="1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Wfjc‡g›U</a:t>
                      </a:r>
                      <a:r>
                        <a:rPr kumimoji="0" lang="en-US" sz="2000" kern="1200" baseline="0" dirty="0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kumimoji="0" lang="en-US" sz="2000" kern="1200" baseline="0" dirty="0" err="1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wWRvBb</a:t>
                      </a:r>
                      <a:r>
                        <a:rPr kumimoji="0" lang="en-US" sz="2000" kern="1200" baseline="0" dirty="0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kumimoji="0" lang="en-US" sz="2000" kern="1200" baseline="0" dirty="0" err="1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Kbmvj†U›Um</a:t>
                      </a:r>
                      <a:r>
                        <a:rPr kumimoji="0" lang="en-US" sz="2000" kern="1200" baseline="0" dirty="0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&amp; </a:t>
                      </a:r>
                      <a:r>
                        <a:rPr kumimoji="0" lang="en-US" sz="2000" kern="1200" baseline="0" dirty="0" err="1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wjt</a:t>
                      </a:r>
                      <a:endParaRPr kumimoji="0" lang="en-US" sz="2000" kern="1200" baseline="0" dirty="0">
                        <a:solidFill>
                          <a:schemeClr val="dk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91436" marR="91436" marT="45723" marB="45723"/>
                </a:tc>
                <a:extLst>
                  <a:ext uri="{0D108BD9-81ED-4DB2-BD59-A6C34878D82A}"/>
                </a:extLst>
              </a:tr>
              <a:tr h="434600">
                <a:tc>
                  <a:txBody>
                    <a:bodyPr/>
                    <a:lstStyle/>
                    <a:p>
                      <a:r>
                        <a:rPr lang="en-US" sz="2000" b="1" dirty="0" err="1">
                          <a:latin typeface="SutonnyMJ" pitchFamily="2" charset="0"/>
                          <a:cs typeface="SutonnyMJ" pitchFamily="2" charset="0"/>
                        </a:rPr>
                        <a:t>cÖKí</a:t>
                      </a:r>
                      <a:r>
                        <a:rPr lang="en-US" sz="2000" b="1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1" baseline="0" dirty="0" err="1">
                          <a:latin typeface="SutonnyMJ" pitchFamily="2" charset="0"/>
                          <a:cs typeface="SutonnyMJ" pitchFamily="2" charset="0"/>
                        </a:rPr>
                        <a:t>GjvKv</a:t>
                      </a:r>
                      <a:r>
                        <a:rPr lang="en-US" sz="2000" b="1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2000" b="1" dirty="0"/>
                    </a:p>
                  </a:txBody>
                  <a:tcPr marL="91436" marR="91436" marT="45723" marB="45723"/>
                </a:tc>
                <a:tc>
                  <a:txBody>
                    <a:bodyPr/>
                    <a:lstStyle/>
                    <a:p>
                      <a:r>
                        <a:rPr lang="en-US" sz="2000" dirty="0" err="1" smtClean="0">
                          <a:latin typeface="SutonnyMJ" pitchFamily="2" charset="0"/>
                          <a:cs typeface="SutonnyMJ" pitchFamily="2" charset="0"/>
                        </a:rPr>
                        <a:t>jvKmvg</a:t>
                      </a:r>
                      <a:r>
                        <a:rPr lang="en-US" sz="2000" dirty="0" smtClean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aseline="0" dirty="0" smtClean="0"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2000" baseline="0" dirty="0" err="1" smtClean="0">
                          <a:latin typeface="SutonnyMJ" pitchFamily="2" charset="0"/>
                          <a:cs typeface="SutonnyMJ" pitchFamily="2" charset="0"/>
                        </a:rPr>
                        <a:t>cŠimfv</a:t>
                      </a:r>
                      <a:r>
                        <a:rPr lang="en-US" sz="2000" baseline="0" dirty="0" smtClean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2000" dirty="0"/>
                    </a:p>
                  </a:txBody>
                  <a:tcPr marL="91436" marR="91436" marT="45723" marB="45723"/>
                </a:tc>
                <a:extLst>
                  <a:ext uri="{0D108BD9-81ED-4DB2-BD59-A6C34878D82A}"/>
                </a:extLst>
              </a:tr>
              <a:tr h="434600">
                <a:tc rowSpan="3">
                  <a:txBody>
                    <a:bodyPr/>
                    <a:lstStyle/>
                    <a:p>
                      <a:r>
                        <a:rPr lang="en-US" sz="2000" b="1" baseline="0" dirty="0" err="1">
                          <a:latin typeface="SutonnyMJ" pitchFamily="2" charset="0"/>
                          <a:cs typeface="SutonnyMJ" pitchFamily="2" charset="0"/>
                        </a:rPr>
                        <a:t>cÖavb</a:t>
                      </a:r>
                      <a:r>
                        <a:rPr lang="en-US" sz="2000" b="1" baseline="0" dirty="0">
                          <a:latin typeface="SutonnyMJ" pitchFamily="2" charset="0"/>
                          <a:cs typeface="SutonnyMJ" pitchFamily="2" charset="0"/>
                        </a:rPr>
                        <a:t> ‡÷</a:t>
                      </a:r>
                      <a:r>
                        <a:rPr lang="en-US" sz="2000" b="1" baseline="0" dirty="0" err="1">
                          <a:latin typeface="SutonnyMJ" pitchFamily="2" charset="0"/>
                          <a:cs typeface="SutonnyMJ" pitchFamily="2" charset="0"/>
                        </a:rPr>
                        <a:t>K‡nvìvi</a:t>
                      </a:r>
                      <a:endParaRPr lang="en-US" sz="2000" b="1" dirty="0"/>
                    </a:p>
                  </a:txBody>
                  <a:tcPr marL="91436" marR="91436" marT="45723" marB="45723"/>
                </a:tc>
                <a:tc>
                  <a:txBody>
                    <a:bodyPr/>
                    <a:lstStyle/>
                    <a:p>
                      <a:r>
                        <a:rPr lang="en-US" sz="2000" dirty="0" err="1" smtClean="0">
                          <a:latin typeface="SutonnyMJ" pitchFamily="2" charset="0"/>
                          <a:cs typeface="SutonnyMJ" pitchFamily="2" charset="0"/>
                        </a:rPr>
                        <a:t>jvKmvg</a:t>
                      </a:r>
                      <a:r>
                        <a:rPr lang="en-US" sz="2000" dirty="0" smtClean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aseline="0" dirty="0" smtClean="0"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2000" baseline="0" dirty="0" err="1" smtClean="0">
                          <a:latin typeface="SutonnyMJ" pitchFamily="2" charset="0"/>
                          <a:cs typeface="SutonnyMJ" pitchFamily="2" charset="0"/>
                        </a:rPr>
                        <a:t>cŠimfvi</a:t>
                      </a:r>
                      <a:r>
                        <a:rPr lang="en-US" sz="2000" baseline="0" dirty="0" smtClean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mKj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‡</a:t>
                      </a:r>
                      <a:r>
                        <a:rPr lang="en-US" sz="2000" baseline="0" dirty="0" err="1" smtClean="0">
                          <a:latin typeface="SutonnyMJ" pitchFamily="2" charset="0"/>
                          <a:cs typeface="SutonnyMJ" pitchFamily="2" charset="0"/>
                        </a:rPr>
                        <a:t>kÖwY</a:t>
                      </a:r>
                      <a:r>
                        <a:rPr lang="en-US" sz="2000" baseline="0" dirty="0" smtClean="0">
                          <a:latin typeface="SutonnyMJ" pitchFamily="2" charset="0"/>
                          <a:cs typeface="SutonnyMJ" pitchFamily="2" charset="0"/>
                        </a:rPr>
                        <a:t>-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ckvi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gvbyl</a:t>
                      </a:r>
                      <a:endParaRPr lang="en-US" sz="2000" dirty="0"/>
                    </a:p>
                  </a:txBody>
                  <a:tcPr marL="91436" marR="91436" marT="45723" marB="45723"/>
                </a:tc>
                <a:extLst>
                  <a:ext uri="{0D108BD9-81ED-4DB2-BD59-A6C34878D82A}"/>
                </a:extLst>
              </a:tr>
              <a:tr h="43460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¯’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vbxq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miKvwi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‡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emiKvwi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Dbœqb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ms¯’v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bn-IN" sz="2000" baseline="0" dirty="0"/>
                        <a:t> </a:t>
                      </a:r>
                      <a:endParaRPr lang="en-US" sz="2000" dirty="0"/>
                    </a:p>
                  </a:txBody>
                  <a:tcPr marL="91436" marR="91436" marT="45723" marB="45723"/>
                </a:tc>
                <a:extLst>
                  <a:ext uri="{0D108BD9-81ED-4DB2-BD59-A6C34878D82A}"/>
                </a:extLst>
              </a:tr>
              <a:tr h="442897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¯’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vbxq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‡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ckvRxwe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msMVb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I 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mwgwZ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2000" dirty="0"/>
                    </a:p>
                  </a:txBody>
                  <a:tcPr marL="91436" marR="91436" marT="45723" marB="45723"/>
                </a:tc>
                <a:extLst>
                  <a:ext uri="{0D108BD9-81ED-4DB2-BD59-A6C34878D82A}"/>
                </a:extLst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AB132-6FD9-4052-9962-414BCC5B6787}" type="slidenum">
              <a:rPr lang="en-US" altLang="en-US" smtClean="0"/>
              <a:pPr/>
              <a:t>2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Box 39"/>
          <p:cNvSpPr txBox="1">
            <a:spLocks noChangeArrowheads="1"/>
          </p:cNvSpPr>
          <p:nvPr/>
        </p:nvSpPr>
        <p:spPr bwMode="auto">
          <a:xfrm>
            <a:off x="2422634" y="0"/>
            <a:ext cx="38862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 err="1">
                <a:latin typeface="SutonnyMJ" pitchFamily="2" charset="0"/>
                <a:cs typeface="SutonnyMJ" pitchFamily="2" charset="0"/>
              </a:rPr>
              <a:t>gnvcwiKíbvi</a:t>
            </a:r>
            <a:r>
              <a:rPr lang="en-US" altLang="en-US" sz="28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800" b="1" dirty="0" err="1">
                <a:latin typeface="SutonnyMJ" pitchFamily="2" charset="0"/>
                <a:cs typeface="SutonnyMJ" pitchFamily="2" charset="0"/>
              </a:rPr>
              <a:t>wewfbœ</a:t>
            </a:r>
            <a:r>
              <a:rPr lang="en-US" altLang="en-US" sz="28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800" b="1" dirty="0" err="1">
                <a:latin typeface="SutonnyMJ" pitchFamily="2" charset="0"/>
                <a:cs typeface="SutonnyMJ" pitchFamily="2" charset="0"/>
              </a:rPr>
              <a:t>ch©vq</a:t>
            </a:r>
            <a:endParaRPr lang="en-US" altLang="en-US" sz="2800" b="1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7" name="TextBox 16">
            <a:extLst>
              <a:ext uri="{FF2B5EF4-FFF2-40B4-BE49-F238E27FC236}"/>
            </a:extLst>
          </p:cNvPr>
          <p:cNvSpPr txBox="1"/>
          <p:nvPr/>
        </p:nvSpPr>
        <p:spPr>
          <a:xfrm>
            <a:off x="4427040" y="4385846"/>
            <a:ext cx="3109316" cy="31745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n-US" sz="1463" dirty="0">
                <a:latin typeface="SutonnyMJ" pitchFamily="2" charset="0"/>
                <a:cs typeface="SutonnyMJ" pitchFamily="2" charset="0"/>
              </a:rPr>
              <a:t>3q </a:t>
            </a:r>
            <a:r>
              <a:rPr lang="en-US" sz="1463" dirty="0" err="1">
                <a:latin typeface="SutonnyMJ" pitchFamily="2" charset="0"/>
                <a:cs typeface="SutonnyMJ" pitchFamily="2" charset="0"/>
              </a:rPr>
              <a:t>gZwewbgq</a:t>
            </a:r>
            <a:r>
              <a:rPr lang="en-US" sz="1463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463" dirty="0" err="1" smtClean="0">
                <a:latin typeface="SutonnyMJ" pitchFamily="2" charset="0"/>
                <a:cs typeface="SutonnyMJ" pitchFamily="2" charset="0"/>
              </a:rPr>
              <a:t>mfv</a:t>
            </a:r>
            <a:endParaRPr lang="en-US" sz="1463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6149" name="TextBox 180">
            <a:extLst>
              <a:ext uri="{FF2B5EF4-FFF2-40B4-BE49-F238E27FC236}"/>
            </a:extLst>
          </p:cNvPr>
          <p:cNvSpPr txBox="1">
            <a:spLocks noChangeArrowheads="1"/>
          </p:cNvSpPr>
          <p:nvPr/>
        </p:nvSpPr>
        <p:spPr bwMode="auto">
          <a:xfrm>
            <a:off x="5334000" y="1701798"/>
            <a:ext cx="1219200" cy="64611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dirty="0">
                <a:latin typeface="SutonnyMJ" pitchFamily="2" charset="0"/>
                <a:cs typeface="SutonnyMJ" pitchFamily="2" charset="0"/>
              </a:rPr>
              <a:t>Av_©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mvgvwRK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Rwic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8" name="TextBox 37">
            <a:extLst>
              <a:ext uri="{FF2B5EF4-FFF2-40B4-BE49-F238E27FC236}"/>
            </a:extLst>
          </p:cNvPr>
          <p:cNvSpPr txBox="1"/>
          <p:nvPr/>
        </p:nvSpPr>
        <p:spPr bwMode="auto">
          <a:xfrm>
            <a:off x="990600" y="4648200"/>
            <a:ext cx="1714500" cy="79216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38100"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2275" b="1" dirty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gnvcwiKíbv cÖYqb </a:t>
            </a:r>
            <a:r>
              <a:rPr lang="en-US" sz="2275" b="1" dirty="0" err="1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ch©vq</a:t>
            </a:r>
            <a:endParaRPr lang="en-US" sz="2275" b="1" dirty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87" name="Straight Arrow Connector 86">
            <a:extLst>
              <a:ext uri="{FF2B5EF4-FFF2-40B4-BE49-F238E27FC236}"/>
            </a:extLst>
          </p:cNvPr>
          <p:cNvCxnSpPr>
            <a:stCxn id="47" idx="2"/>
            <a:endCxn id="48" idx="0"/>
          </p:cNvCxnSpPr>
          <p:nvPr/>
        </p:nvCxnSpPr>
        <p:spPr bwMode="auto">
          <a:xfrm flipH="1">
            <a:off x="5604606" y="1024354"/>
            <a:ext cx="8794" cy="19484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/>
            </a:extLst>
          </p:cNvPr>
          <p:cNvCxnSpPr>
            <a:stCxn id="49" idx="2"/>
            <a:endCxn id="48" idx="3"/>
          </p:cNvCxnSpPr>
          <p:nvPr/>
        </p:nvCxnSpPr>
        <p:spPr bwMode="auto">
          <a:xfrm flipH="1">
            <a:off x="6942011" y="1023938"/>
            <a:ext cx="845471" cy="36453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/>
            </a:extLst>
          </p:cNvPr>
          <p:cNvSpPr txBox="1"/>
          <p:nvPr/>
        </p:nvSpPr>
        <p:spPr bwMode="auto">
          <a:xfrm>
            <a:off x="990600" y="609600"/>
            <a:ext cx="1714500" cy="83026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2400" b="1" dirty="0" err="1">
                <a:latin typeface="SutonnyMJ" pitchFamily="2" charset="0"/>
                <a:cs typeface="SutonnyMJ" pitchFamily="2" charset="0"/>
              </a:rPr>
              <a:t>cÖv_wgK</a:t>
            </a:r>
            <a:r>
              <a:rPr lang="en-US" sz="2400" b="1" dirty="0">
                <a:latin typeface="SutonnyMJ" pitchFamily="2" charset="0"/>
                <a:cs typeface="SutonnyMJ" pitchFamily="2" charset="0"/>
              </a:rPr>
              <a:t> </a:t>
            </a:r>
          </a:p>
          <a:p>
            <a:pPr algn="ctr" eaLnBrk="1" hangingPunct="1">
              <a:defRPr/>
            </a:pPr>
            <a:r>
              <a:rPr lang="en-US" sz="2400" b="1" dirty="0" err="1">
                <a:latin typeface="SutonnyMJ" pitchFamily="2" charset="0"/>
                <a:cs typeface="SutonnyMJ" pitchFamily="2" charset="0"/>
              </a:rPr>
              <a:t>ch©vq</a:t>
            </a:r>
            <a:endParaRPr lang="en-US" sz="2400" b="1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58" name="TextBox 57">
            <a:extLst>
              <a:ext uri="{FF2B5EF4-FFF2-40B4-BE49-F238E27FC236}"/>
            </a:extLst>
          </p:cNvPr>
          <p:cNvSpPr txBox="1"/>
          <p:nvPr/>
        </p:nvSpPr>
        <p:spPr bwMode="auto">
          <a:xfrm>
            <a:off x="1982810" y="1727040"/>
            <a:ext cx="838200" cy="58102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1600" dirty="0">
                <a:latin typeface="SutonnyMJ" pitchFamily="2" charset="0"/>
                <a:cs typeface="SutonnyMJ" pitchFamily="2" charset="0"/>
              </a:rPr>
              <a:t>mxgvbv wba©viY</a:t>
            </a:r>
          </a:p>
        </p:txBody>
      </p:sp>
      <p:sp>
        <p:nvSpPr>
          <p:cNvPr id="59" name="TextBox 58">
            <a:extLst>
              <a:ext uri="{FF2B5EF4-FFF2-40B4-BE49-F238E27FC236}"/>
            </a:extLst>
          </p:cNvPr>
          <p:cNvSpPr txBox="1"/>
          <p:nvPr/>
        </p:nvSpPr>
        <p:spPr bwMode="auto">
          <a:xfrm>
            <a:off x="3048000" y="1611310"/>
            <a:ext cx="990600" cy="827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1600" dirty="0">
                <a:latin typeface="SutonnyMJ" pitchFamily="2" charset="0"/>
                <a:cs typeface="SutonnyMJ" pitchFamily="2" charset="0"/>
              </a:rPr>
              <a:t>‡</a:t>
            </a:r>
            <a:r>
              <a:rPr lang="en-US" sz="1600" dirty="0" err="1">
                <a:latin typeface="SutonnyMJ" pitchFamily="2" charset="0"/>
                <a:cs typeface="SutonnyMJ" pitchFamily="2" charset="0"/>
              </a:rPr>
              <a:t>fŠZ</a:t>
            </a:r>
            <a:r>
              <a:rPr lang="en-US" sz="1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600" dirty="0" err="1">
                <a:latin typeface="SutonnyMJ" pitchFamily="2" charset="0"/>
                <a:cs typeface="SutonnyMJ" pitchFamily="2" charset="0"/>
              </a:rPr>
              <a:t>AeKvVv‡gv</a:t>
            </a:r>
            <a:r>
              <a:rPr lang="en-US" sz="1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600" dirty="0" err="1">
                <a:latin typeface="SutonnyMJ" pitchFamily="2" charset="0"/>
                <a:cs typeface="SutonnyMJ" pitchFamily="2" charset="0"/>
              </a:rPr>
              <a:t>Rwic</a:t>
            </a:r>
            <a:endParaRPr lang="en-US" sz="16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60" name="TextBox 59">
            <a:extLst>
              <a:ext uri="{FF2B5EF4-FFF2-40B4-BE49-F238E27FC236}"/>
            </a:extLst>
          </p:cNvPr>
          <p:cNvSpPr txBox="1"/>
          <p:nvPr/>
        </p:nvSpPr>
        <p:spPr bwMode="auto">
          <a:xfrm>
            <a:off x="6798865" y="1849438"/>
            <a:ext cx="836613" cy="33496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sz="1600" dirty="0">
                <a:latin typeface="SutonnyMJ" pitchFamily="2" charset="0"/>
                <a:cs typeface="SutonnyMJ" pitchFamily="2" charset="0"/>
              </a:rPr>
              <a:t>g¨vc ˆ</a:t>
            </a:r>
            <a:r>
              <a:rPr lang="en-US" sz="1600" dirty="0" err="1">
                <a:latin typeface="SutonnyMJ" pitchFamily="2" charset="0"/>
                <a:cs typeface="SutonnyMJ" pitchFamily="2" charset="0"/>
              </a:rPr>
              <a:t>Zix</a:t>
            </a:r>
            <a:endParaRPr lang="en-US" sz="16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61" name="TextBox 60">
            <a:extLst>
              <a:ext uri="{FF2B5EF4-FFF2-40B4-BE49-F238E27FC236}"/>
            </a:extLst>
          </p:cNvPr>
          <p:cNvSpPr txBox="1"/>
          <p:nvPr/>
        </p:nvSpPr>
        <p:spPr bwMode="auto">
          <a:xfrm>
            <a:off x="4267200" y="1725452"/>
            <a:ext cx="800100" cy="5842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1600" dirty="0" err="1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cwi‡ek</a:t>
            </a:r>
            <a:r>
              <a:rPr lang="en-US" sz="1600" dirty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mgx¶v</a:t>
            </a:r>
            <a:endParaRPr lang="en-US" sz="1600" dirty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62" name="TextBox 61">
            <a:extLst>
              <a:ext uri="{FF2B5EF4-FFF2-40B4-BE49-F238E27FC236}"/>
            </a:extLst>
          </p:cNvPr>
          <p:cNvSpPr txBox="1"/>
          <p:nvPr/>
        </p:nvSpPr>
        <p:spPr bwMode="auto">
          <a:xfrm>
            <a:off x="7863682" y="1600200"/>
            <a:ext cx="1280318" cy="5847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n-US" sz="1600" dirty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2q </a:t>
            </a:r>
            <a:r>
              <a:rPr lang="en-US" sz="1600" dirty="0" err="1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gZwewbgq</a:t>
            </a:r>
            <a:r>
              <a:rPr lang="en-US" sz="1600" dirty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mfv</a:t>
            </a:r>
            <a:endParaRPr lang="en-US" sz="1600" dirty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57" name="TextBox 56">
            <a:extLst>
              <a:ext uri="{FF2B5EF4-FFF2-40B4-BE49-F238E27FC236}"/>
            </a:extLst>
          </p:cNvPr>
          <p:cNvSpPr txBox="1"/>
          <p:nvPr/>
        </p:nvSpPr>
        <p:spPr bwMode="auto">
          <a:xfrm>
            <a:off x="4826000" y="3090863"/>
            <a:ext cx="2260600" cy="33813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1600" b="1" dirty="0">
                <a:latin typeface="SutonnyMJ" pitchFamily="2" charset="0"/>
                <a:cs typeface="SutonnyMJ" pitchFamily="2" charset="0"/>
              </a:rPr>
              <a:t>mv‡f© </a:t>
            </a:r>
            <a:r>
              <a:rPr lang="en-US" sz="1600" b="1" dirty="0" err="1">
                <a:latin typeface="SutonnyMJ" pitchFamily="2" charset="0"/>
                <a:cs typeface="SutonnyMJ" pitchFamily="2" charset="0"/>
              </a:rPr>
              <a:t>wi‡cvU</a:t>
            </a:r>
            <a:r>
              <a:rPr lang="en-US" sz="1600" b="1" dirty="0" smtClean="0">
                <a:latin typeface="SutonnyMJ" pitchFamily="2" charset="0"/>
                <a:cs typeface="SutonnyMJ" pitchFamily="2" charset="0"/>
              </a:rPr>
              <a:t>©</a:t>
            </a:r>
            <a:endParaRPr lang="en-US" sz="1600" b="1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53" name="TextBox 52">
            <a:extLst>
              <a:ext uri="{FF2B5EF4-FFF2-40B4-BE49-F238E27FC236}"/>
            </a:extLst>
          </p:cNvPr>
          <p:cNvSpPr txBox="1"/>
          <p:nvPr/>
        </p:nvSpPr>
        <p:spPr bwMode="auto">
          <a:xfrm>
            <a:off x="2438400" y="3606800"/>
            <a:ext cx="2286000" cy="5842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1600" dirty="0" err="1">
                <a:latin typeface="SutonnyMJ" pitchFamily="2" charset="0"/>
                <a:cs typeface="SutonnyMJ" pitchFamily="2" charset="0"/>
              </a:rPr>
              <a:t>cwiKíbvi</a:t>
            </a:r>
            <a:r>
              <a:rPr lang="en-US" sz="1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600" dirty="0" err="1">
                <a:latin typeface="SutonnyMJ" pitchFamily="2" charset="0"/>
                <a:cs typeface="SutonnyMJ" pitchFamily="2" charset="0"/>
              </a:rPr>
              <a:t>bxwZgvjv</a:t>
            </a:r>
            <a:r>
              <a:rPr lang="en-US" sz="1600" dirty="0">
                <a:latin typeface="SutonnyMJ" pitchFamily="2" charset="0"/>
                <a:cs typeface="SutonnyMJ" pitchFamily="2" charset="0"/>
              </a:rPr>
              <a:t> wba©viY </a:t>
            </a:r>
            <a:r>
              <a:rPr lang="en-US" sz="1600" dirty="0" err="1">
                <a:latin typeface="SutonnyMJ" pitchFamily="2" charset="0"/>
                <a:cs typeface="SutonnyMJ" pitchFamily="2" charset="0"/>
              </a:rPr>
              <a:t>Ges</a:t>
            </a:r>
            <a:r>
              <a:rPr lang="en-US" sz="1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600" dirty="0" err="1" smtClean="0">
                <a:latin typeface="SutonnyMJ" pitchFamily="2" charset="0"/>
                <a:cs typeface="SutonnyMJ" pitchFamily="2" charset="0"/>
              </a:rPr>
              <a:t>cÖ</a:t>
            </a:r>
            <a:r>
              <a:rPr lang="en-US" sz="1600" dirty="0" smtClean="0">
                <a:latin typeface="SutonnyMJ" pitchFamily="2" charset="0"/>
                <a:cs typeface="SutonnyMJ" pitchFamily="2" charset="0"/>
              </a:rPr>
              <a:t>‡¶</a:t>
            </a:r>
            <a:r>
              <a:rPr lang="en-US" sz="1600" dirty="0" err="1" smtClean="0">
                <a:latin typeface="SutonnyMJ" pitchFamily="2" charset="0"/>
                <a:cs typeface="SutonnyMJ" pitchFamily="2" charset="0"/>
              </a:rPr>
              <a:t>cY</a:t>
            </a:r>
            <a:endParaRPr lang="en-US" sz="16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54" name="TextBox 53">
            <a:extLst>
              <a:ext uri="{FF2B5EF4-FFF2-40B4-BE49-F238E27FC236}"/>
            </a:extLst>
          </p:cNvPr>
          <p:cNvSpPr txBox="1"/>
          <p:nvPr/>
        </p:nvSpPr>
        <p:spPr bwMode="auto">
          <a:xfrm>
            <a:off x="4953000" y="3606800"/>
            <a:ext cx="2057400" cy="5842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1600" dirty="0">
                <a:latin typeface="SutonnyMJ" pitchFamily="2" charset="0"/>
                <a:cs typeface="SutonnyMJ" pitchFamily="2" charset="0"/>
              </a:rPr>
              <a:t>Z_¨ </a:t>
            </a:r>
            <a:r>
              <a:rPr lang="en-US" sz="1600" dirty="0" err="1">
                <a:latin typeface="SutonnyMJ" pitchFamily="2" charset="0"/>
                <a:cs typeface="SutonnyMJ" pitchFamily="2" charset="0"/>
              </a:rPr>
              <a:t>we‡k</a:t>
            </a:r>
            <a:r>
              <a:rPr lang="en-US" sz="1600" b="1" dirty="0" err="1">
                <a:latin typeface="SutonnyMJ" pitchFamily="2" charset="0"/>
                <a:cs typeface="SutonnyMJ" pitchFamily="2" charset="0"/>
              </a:rPr>
              <a:t>ø</a:t>
            </a:r>
            <a:r>
              <a:rPr lang="en-US" sz="1600" dirty="0" err="1">
                <a:latin typeface="SutonnyMJ" pitchFamily="2" charset="0"/>
                <a:cs typeface="SutonnyMJ" pitchFamily="2" charset="0"/>
              </a:rPr>
              <a:t>lY</a:t>
            </a:r>
            <a:r>
              <a:rPr lang="en-US" sz="1600" dirty="0">
                <a:latin typeface="SutonnyMJ" pitchFamily="2" charset="0"/>
                <a:cs typeface="SutonnyMJ" pitchFamily="2" charset="0"/>
              </a:rPr>
              <a:t> K‡i </a:t>
            </a:r>
            <a:r>
              <a:rPr lang="en-US" sz="1600" dirty="0" err="1">
                <a:latin typeface="SutonnyMJ" pitchFamily="2" charset="0"/>
                <a:cs typeface="SutonnyMJ" pitchFamily="2" charset="0"/>
              </a:rPr>
              <a:t>KvVv‡gv</a:t>
            </a:r>
            <a:r>
              <a:rPr lang="en-US" sz="1600" dirty="0">
                <a:latin typeface="SutonnyMJ" pitchFamily="2" charset="0"/>
                <a:cs typeface="SutonnyMJ" pitchFamily="2" charset="0"/>
              </a:rPr>
              <a:t> Ges Ab¨vb¨ cwiKíbv ˆ</a:t>
            </a:r>
            <a:r>
              <a:rPr lang="en-US" sz="1600" dirty="0" err="1">
                <a:latin typeface="SutonnyMJ" pitchFamily="2" charset="0"/>
                <a:cs typeface="SutonnyMJ" pitchFamily="2" charset="0"/>
              </a:rPr>
              <a:t>Zix</a:t>
            </a:r>
            <a:endParaRPr lang="en-US" sz="16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55" name="TextBox 54">
            <a:extLst>
              <a:ext uri="{FF2B5EF4-FFF2-40B4-BE49-F238E27FC236}"/>
            </a:extLst>
          </p:cNvPr>
          <p:cNvSpPr txBox="1"/>
          <p:nvPr/>
        </p:nvSpPr>
        <p:spPr bwMode="auto">
          <a:xfrm>
            <a:off x="7467600" y="3606800"/>
            <a:ext cx="1219200" cy="5842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1600" dirty="0" err="1">
                <a:latin typeface="SutonnyMJ" pitchFamily="2" charset="0"/>
                <a:cs typeface="SutonnyMJ" pitchFamily="2" charset="0"/>
              </a:rPr>
              <a:t>gnvcwiKíbv</a:t>
            </a:r>
            <a:r>
              <a:rPr lang="en-US" sz="1600" dirty="0">
                <a:latin typeface="SutonnyMJ" pitchFamily="2" charset="0"/>
                <a:cs typeface="SutonnyMJ" pitchFamily="2" charset="0"/>
              </a:rPr>
              <a:t> g¨vc ˆ</a:t>
            </a:r>
            <a:r>
              <a:rPr lang="en-US" sz="1600" dirty="0" err="1">
                <a:latin typeface="SutonnyMJ" pitchFamily="2" charset="0"/>
                <a:cs typeface="SutonnyMJ" pitchFamily="2" charset="0"/>
              </a:rPr>
              <a:t>Zix</a:t>
            </a:r>
            <a:endParaRPr lang="en-US" sz="16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45" name="TextBox 44">
            <a:extLst>
              <a:ext uri="{FF2B5EF4-FFF2-40B4-BE49-F238E27FC236}"/>
            </a:extLst>
          </p:cNvPr>
          <p:cNvSpPr txBox="1"/>
          <p:nvPr/>
        </p:nvSpPr>
        <p:spPr bwMode="auto">
          <a:xfrm>
            <a:off x="2932112" y="680084"/>
            <a:ext cx="1014412" cy="33972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sz="1600" dirty="0" err="1">
                <a:latin typeface="SutonnyMJ" pitchFamily="2" charset="0"/>
                <a:cs typeface="SutonnyMJ" pitchFamily="2" charset="0"/>
              </a:rPr>
              <a:t>Kv‡Ri</a:t>
            </a:r>
            <a:r>
              <a:rPr lang="en-US" sz="1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600" dirty="0" err="1">
                <a:latin typeface="SutonnyMJ" pitchFamily="2" charset="0"/>
                <a:cs typeface="SutonnyMJ" pitchFamily="2" charset="0"/>
              </a:rPr>
              <a:t>Avi</a:t>
            </a:r>
            <a:r>
              <a:rPr lang="en-US" sz="1600" dirty="0">
                <a:latin typeface="SutonnyMJ" pitchFamily="2" charset="0"/>
                <a:cs typeface="SutonnyMJ" pitchFamily="2" charset="0"/>
              </a:rPr>
              <a:t>¤¢</a:t>
            </a:r>
          </a:p>
        </p:txBody>
      </p:sp>
      <p:sp>
        <p:nvSpPr>
          <p:cNvPr id="47" name="TextBox 46">
            <a:extLst>
              <a:ext uri="{FF2B5EF4-FFF2-40B4-BE49-F238E27FC236}"/>
            </a:extLst>
          </p:cNvPr>
          <p:cNvSpPr txBox="1"/>
          <p:nvPr/>
        </p:nvSpPr>
        <p:spPr bwMode="auto">
          <a:xfrm>
            <a:off x="4915132" y="685800"/>
            <a:ext cx="1396536" cy="33855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sz="1600" dirty="0">
                <a:latin typeface="SutonnyMJ" pitchFamily="2" charset="0"/>
                <a:cs typeface="SutonnyMJ" pitchFamily="2" charset="0"/>
              </a:rPr>
              <a:t>1g </a:t>
            </a:r>
            <a:r>
              <a:rPr lang="en-US" sz="1600" dirty="0" err="1">
                <a:latin typeface="SutonnyMJ" pitchFamily="2" charset="0"/>
                <a:cs typeface="SutonnyMJ" pitchFamily="2" charset="0"/>
              </a:rPr>
              <a:t>gZwewbgq</a:t>
            </a:r>
            <a:r>
              <a:rPr lang="en-US" sz="1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600" dirty="0" err="1" smtClean="0">
                <a:latin typeface="SutonnyMJ" pitchFamily="2" charset="0"/>
                <a:cs typeface="SutonnyMJ" pitchFamily="2" charset="0"/>
              </a:rPr>
              <a:t>mfv</a:t>
            </a:r>
            <a:endParaRPr lang="en-US" sz="14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48" name="TextBox 47">
            <a:extLst>
              <a:ext uri="{FF2B5EF4-FFF2-40B4-BE49-F238E27FC236}"/>
            </a:extLst>
          </p:cNvPr>
          <p:cNvSpPr txBox="1"/>
          <p:nvPr/>
        </p:nvSpPr>
        <p:spPr bwMode="auto">
          <a:xfrm>
            <a:off x="4267200" y="1219200"/>
            <a:ext cx="2674811" cy="33855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n-US" sz="1600" b="1" dirty="0" err="1">
                <a:latin typeface="SutonnyMJ" pitchFamily="2" charset="0"/>
                <a:cs typeface="SutonnyMJ" pitchFamily="2" charset="0"/>
              </a:rPr>
              <a:t>Bb‡mckb</a:t>
            </a:r>
            <a:r>
              <a:rPr lang="en-US" sz="16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600" b="1" dirty="0" err="1" smtClean="0">
                <a:latin typeface="SutonnyMJ" pitchFamily="2" charset="0"/>
                <a:cs typeface="SutonnyMJ" pitchFamily="2" charset="0"/>
              </a:rPr>
              <a:t>wi‡cvU</a:t>
            </a:r>
            <a:endParaRPr lang="en-US" sz="1600" b="1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49" name="TextBox 48">
            <a:extLst>
              <a:ext uri="{FF2B5EF4-FFF2-40B4-BE49-F238E27FC236}"/>
            </a:extLst>
          </p:cNvPr>
          <p:cNvSpPr txBox="1"/>
          <p:nvPr/>
        </p:nvSpPr>
        <p:spPr bwMode="auto">
          <a:xfrm>
            <a:off x="7239000" y="685800"/>
            <a:ext cx="1096963" cy="33813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sz="1600" dirty="0" err="1">
                <a:latin typeface="SutonnyMJ" pitchFamily="2" charset="0"/>
                <a:cs typeface="SutonnyMJ" pitchFamily="2" charset="0"/>
              </a:rPr>
              <a:t>cÖv_wgK</a:t>
            </a:r>
            <a:r>
              <a:rPr lang="en-US" sz="1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600" dirty="0" err="1">
                <a:latin typeface="SutonnyMJ" pitchFamily="2" charset="0"/>
                <a:cs typeface="SutonnyMJ" pitchFamily="2" charset="0"/>
              </a:rPr>
              <a:t>Rwic</a:t>
            </a:r>
            <a:endParaRPr lang="en-US" sz="1600" dirty="0"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26" name="Straight Arrow Connector 25">
            <a:extLst>
              <a:ext uri="{FF2B5EF4-FFF2-40B4-BE49-F238E27FC236}"/>
            </a:extLst>
          </p:cNvPr>
          <p:cNvCxnSpPr>
            <a:stCxn id="54" idx="3"/>
            <a:endCxn id="55" idx="1"/>
          </p:cNvCxnSpPr>
          <p:nvPr/>
        </p:nvCxnSpPr>
        <p:spPr bwMode="auto">
          <a:xfrm>
            <a:off x="7010400" y="3898900"/>
            <a:ext cx="457200" cy="0"/>
          </a:xfrm>
          <a:prstGeom prst="straightConnector1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/>
            </a:extLst>
          </p:cNvPr>
          <p:cNvCxnSpPr>
            <a:stCxn id="54" idx="1"/>
            <a:endCxn id="53" idx="3"/>
          </p:cNvCxnSpPr>
          <p:nvPr/>
        </p:nvCxnSpPr>
        <p:spPr bwMode="auto">
          <a:xfrm flipH="1">
            <a:off x="4724400" y="3898900"/>
            <a:ext cx="228600" cy="0"/>
          </a:xfrm>
          <a:prstGeom prst="straightConnector1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/>
            </a:extLst>
          </p:cNvPr>
          <p:cNvCxnSpPr>
            <a:stCxn id="54" idx="2"/>
            <a:endCxn id="17" idx="0"/>
          </p:cNvCxnSpPr>
          <p:nvPr/>
        </p:nvCxnSpPr>
        <p:spPr bwMode="auto">
          <a:xfrm flipH="1">
            <a:off x="5981698" y="4191000"/>
            <a:ext cx="2" cy="194846"/>
          </a:xfrm>
          <a:prstGeom prst="straightConnector1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/>
            </a:extLst>
          </p:cNvPr>
          <p:cNvCxnSpPr>
            <a:stCxn id="55" idx="2"/>
            <a:endCxn id="17" idx="3"/>
          </p:cNvCxnSpPr>
          <p:nvPr/>
        </p:nvCxnSpPr>
        <p:spPr bwMode="auto">
          <a:xfrm flipH="1">
            <a:off x="7536356" y="4191000"/>
            <a:ext cx="540844" cy="353576"/>
          </a:xfrm>
          <a:prstGeom prst="straightConnector1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/>
            </a:extLst>
          </p:cNvPr>
          <p:cNvSpPr txBox="1"/>
          <p:nvPr/>
        </p:nvSpPr>
        <p:spPr bwMode="auto">
          <a:xfrm>
            <a:off x="990600" y="2662238"/>
            <a:ext cx="1714500" cy="46196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2400" b="1" dirty="0" err="1">
                <a:latin typeface="SutonnyMJ" pitchFamily="2" charset="0"/>
                <a:cs typeface="SutonnyMJ" pitchFamily="2" charset="0"/>
              </a:rPr>
              <a:t>Rwic</a:t>
            </a:r>
            <a:r>
              <a:rPr lang="en-US" sz="24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 err="1">
                <a:latin typeface="SutonnyMJ" pitchFamily="2" charset="0"/>
                <a:cs typeface="SutonnyMJ" pitchFamily="2" charset="0"/>
              </a:rPr>
              <a:t>ch©vq</a:t>
            </a:r>
            <a:endParaRPr lang="en-US" sz="2400" b="1" dirty="0"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42" name="Straight Arrow Connector 41">
            <a:extLst>
              <a:ext uri="{FF2B5EF4-FFF2-40B4-BE49-F238E27FC236}"/>
            </a:extLst>
          </p:cNvPr>
          <p:cNvCxnSpPr>
            <a:stCxn id="6151" idx="0"/>
            <a:endCxn id="17" idx="2"/>
          </p:cNvCxnSpPr>
          <p:nvPr/>
        </p:nvCxnSpPr>
        <p:spPr bwMode="auto">
          <a:xfrm flipV="1">
            <a:off x="5968375" y="4703305"/>
            <a:ext cx="13323" cy="174983"/>
          </a:xfrm>
          <a:prstGeom prst="straightConnector1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Straight Arrow Connector 137">
            <a:extLst>
              <a:ext uri="{FF2B5EF4-FFF2-40B4-BE49-F238E27FC236}"/>
            </a:extLst>
          </p:cNvPr>
          <p:cNvCxnSpPr>
            <a:stCxn id="53" idx="2"/>
            <a:endCxn id="17" idx="1"/>
          </p:cNvCxnSpPr>
          <p:nvPr/>
        </p:nvCxnSpPr>
        <p:spPr bwMode="auto">
          <a:xfrm>
            <a:off x="3581400" y="4191000"/>
            <a:ext cx="845640" cy="353576"/>
          </a:xfrm>
          <a:prstGeom prst="straightConnector1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6" name="TextBox 205">
            <a:extLst>
              <a:ext uri="{FF2B5EF4-FFF2-40B4-BE49-F238E27FC236}"/>
            </a:extLst>
          </p:cNvPr>
          <p:cNvSpPr txBox="1"/>
          <p:nvPr/>
        </p:nvSpPr>
        <p:spPr bwMode="auto">
          <a:xfrm>
            <a:off x="4876800" y="6477000"/>
            <a:ext cx="2209800" cy="33855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n-US" sz="1463" dirty="0" err="1">
                <a:latin typeface="SutonnyMJ" pitchFamily="2" charset="0"/>
                <a:cs typeface="SutonnyMJ" pitchFamily="2" charset="0"/>
              </a:rPr>
              <a:t>P‚ovšÍ</a:t>
            </a:r>
            <a:r>
              <a:rPr lang="en-US" sz="1463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463" dirty="0" err="1">
                <a:latin typeface="SutonnyMJ" pitchFamily="2" charset="0"/>
                <a:cs typeface="SutonnyMJ" pitchFamily="2" charset="0"/>
              </a:rPr>
              <a:t>gnvcwiKíbv</a:t>
            </a:r>
            <a:r>
              <a:rPr lang="en-US" sz="1463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600" dirty="0" err="1" smtClean="0">
                <a:latin typeface="SutonnyMJ" pitchFamily="2" charset="0"/>
                <a:cs typeface="SutonnyMJ" pitchFamily="2" charset="0"/>
              </a:rPr>
              <a:t>cÖYqb</a:t>
            </a:r>
            <a:endParaRPr lang="en-US" sz="1600" dirty="0"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209" name="Straight Arrow Connector 208">
            <a:extLst>
              <a:ext uri="{FF2B5EF4-FFF2-40B4-BE49-F238E27FC236}"/>
            </a:extLst>
          </p:cNvPr>
          <p:cNvCxnSpPr>
            <a:stCxn id="6151" idx="2"/>
            <a:endCxn id="213" idx="0"/>
          </p:cNvCxnSpPr>
          <p:nvPr/>
        </p:nvCxnSpPr>
        <p:spPr bwMode="auto">
          <a:xfrm>
            <a:off x="5968375" y="5247620"/>
            <a:ext cx="13324" cy="162580"/>
          </a:xfrm>
          <a:prstGeom prst="straightConnector1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8" name="Straight Arrow Connector 217">
            <a:extLst>
              <a:ext uri="{FF2B5EF4-FFF2-40B4-BE49-F238E27FC236}"/>
            </a:extLst>
          </p:cNvPr>
          <p:cNvCxnSpPr>
            <a:stCxn id="88" idx="2"/>
            <a:endCxn id="206" idx="0"/>
          </p:cNvCxnSpPr>
          <p:nvPr/>
        </p:nvCxnSpPr>
        <p:spPr bwMode="auto">
          <a:xfrm>
            <a:off x="5981698" y="6227305"/>
            <a:ext cx="2" cy="249695"/>
          </a:xfrm>
          <a:prstGeom prst="straightConnector1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>
            <a:extLst>
              <a:ext uri="{FF2B5EF4-FFF2-40B4-BE49-F238E27FC236}"/>
            </a:extLst>
          </p:cNvPr>
          <p:cNvCxnSpPr>
            <a:stCxn id="45" idx="2"/>
            <a:endCxn id="48" idx="1"/>
          </p:cNvCxnSpPr>
          <p:nvPr/>
        </p:nvCxnSpPr>
        <p:spPr bwMode="auto">
          <a:xfrm>
            <a:off x="3439318" y="1019809"/>
            <a:ext cx="827882" cy="36866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Arrow Connector 99">
            <a:extLst>
              <a:ext uri="{FF2B5EF4-FFF2-40B4-BE49-F238E27FC236}"/>
            </a:extLst>
          </p:cNvPr>
          <p:cNvCxnSpPr>
            <a:stCxn id="45" idx="3"/>
            <a:endCxn id="47" idx="1"/>
          </p:cNvCxnSpPr>
          <p:nvPr/>
        </p:nvCxnSpPr>
        <p:spPr bwMode="auto">
          <a:xfrm>
            <a:off x="3946524" y="849947"/>
            <a:ext cx="968608" cy="513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>
            <a:extLst>
              <a:ext uri="{FF2B5EF4-FFF2-40B4-BE49-F238E27FC236}"/>
            </a:extLst>
          </p:cNvPr>
          <p:cNvCxnSpPr>
            <a:stCxn id="47" idx="3"/>
            <a:endCxn id="49" idx="1"/>
          </p:cNvCxnSpPr>
          <p:nvPr/>
        </p:nvCxnSpPr>
        <p:spPr bwMode="auto">
          <a:xfrm flipV="1">
            <a:off x="6311668" y="854869"/>
            <a:ext cx="927332" cy="2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Down Arrow 108">
            <a:extLst>
              <a:ext uri="{FF2B5EF4-FFF2-40B4-BE49-F238E27FC236}"/>
            </a:extLst>
          </p:cNvPr>
          <p:cNvSpPr/>
          <p:nvPr/>
        </p:nvSpPr>
        <p:spPr bwMode="auto">
          <a:xfrm>
            <a:off x="1295400" y="1447800"/>
            <a:ext cx="190500" cy="1219200"/>
          </a:xfrm>
          <a:prstGeom prst="downArrow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10" name="Down Arrow 109">
            <a:extLst>
              <a:ext uri="{FF2B5EF4-FFF2-40B4-BE49-F238E27FC236}"/>
            </a:extLst>
          </p:cNvPr>
          <p:cNvSpPr/>
          <p:nvPr/>
        </p:nvSpPr>
        <p:spPr bwMode="auto">
          <a:xfrm>
            <a:off x="1295400" y="3132138"/>
            <a:ext cx="190500" cy="1439862"/>
          </a:xfrm>
          <a:prstGeom prst="downArrow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cxnSp>
        <p:nvCxnSpPr>
          <p:cNvPr id="184" name="Straight Arrow Connector 183">
            <a:extLst>
              <a:ext uri="{FF2B5EF4-FFF2-40B4-BE49-F238E27FC236}"/>
            </a:extLst>
          </p:cNvPr>
          <p:cNvCxnSpPr>
            <a:stCxn id="58" idx="3"/>
            <a:endCxn id="59" idx="1"/>
          </p:cNvCxnSpPr>
          <p:nvPr/>
        </p:nvCxnSpPr>
        <p:spPr bwMode="auto">
          <a:xfrm>
            <a:off x="2821010" y="2017553"/>
            <a:ext cx="226990" cy="7301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5" name="Straight Arrow Connector 184">
            <a:extLst>
              <a:ext uri="{FF2B5EF4-FFF2-40B4-BE49-F238E27FC236}"/>
            </a:extLst>
          </p:cNvPr>
          <p:cNvCxnSpPr>
            <a:stCxn id="59" idx="3"/>
            <a:endCxn id="61" idx="1"/>
          </p:cNvCxnSpPr>
          <p:nvPr/>
        </p:nvCxnSpPr>
        <p:spPr bwMode="auto">
          <a:xfrm flipV="1">
            <a:off x="4038600" y="2017552"/>
            <a:ext cx="228600" cy="730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0" name="Straight Arrow Connector 189">
            <a:extLst>
              <a:ext uri="{FF2B5EF4-FFF2-40B4-BE49-F238E27FC236}"/>
            </a:extLst>
          </p:cNvPr>
          <p:cNvCxnSpPr>
            <a:stCxn id="61" idx="3"/>
            <a:endCxn id="6149" idx="1"/>
          </p:cNvCxnSpPr>
          <p:nvPr/>
        </p:nvCxnSpPr>
        <p:spPr bwMode="auto">
          <a:xfrm>
            <a:off x="5067300" y="2017552"/>
            <a:ext cx="266700" cy="730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3" name="Straight Arrow Connector 192">
            <a:extLst>
              <a:ext uri="{FF2B5EF4-FFF2-40B4-BE49-F238E27FC236}"/>
            </a:extLst>
          </p:cNvPr>
          <p:cNvCxnSpPr>
            <a:stCxn id="6149" idx="3"/>
            <a:endCxn id="60" idx="1"/>
          </p:cNvCxnSpPr>
          <p:nvPr/>
        </p:nvCxnSpPr>
        <p:spPr bwMode="auto">
          <a:xfrm flipV="1">
            <a:off x="6553200" y="2016919"/>
            <a:ext cx="245665" cy="793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8" name="Straight Arrow Connector 197">
            <a:extLst>
              <a:ext uri="{FF2B5EF4-FFF2-40B4-BE49-F238E27FC236}"/>
            </a:extLst>
          </p:cNvPr>
          <p:cNvCxnSpPr>
            <a:stCxn id="60" idx="3"/>
            <a:endCxn id="62" idx="1"/>
          </p:cNvCxnSpPr>
          <p:nvPr/>
        </p:nvCxnSpPr>
        <p:spPr bwMode="auto">
          <a:xfrm flipV="1">
            <a:off x="7635478" y="1892588"/>
            <a:ext cx="228204" cy="12433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0" name="Left Brace 199">
            <a:extLst>
              <a:ext uri="{FF2B5EF4-FFF2-40B4-BE49-F238E27FC236}"/>
            </a:extLst>
          </p:cNvPr>
          <p:cNvSpPr/>
          <p:nvPr/>
        </p:nvSpPr>
        <p:spPr bwMode="auto">
          <a:xfrm rot="16200000">
            <a:off x="5638800" y="-152400"/>
            <a:ext cx="609600" cy="579120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151" name="Rectangle 206">
            <a:extLst>
              <a:ext uri="{FF2B5EF4-FFF2-40B4-BE49-F238E27FC236}"/>
            </a:extLst>
          </p:cNvPr>
          <p:cNvSpPr>
            <a:spLocks noChangeArrowheads="1"/>
          </p:cNvSpPr>
          <p:nvPr/>
        </p:nvSpPr>
        <p:spPr bwMode="auto">
          <a:xfrm>
            <a:off x="4114800" y="4878288"/>
            <a:ext cx="3707150" cy="36933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n-US" b="1" dirty="0" err="1">
                <a:latin typeface="SutonnyMJ" pitchFamily="2" charset="0"/>
                <a:cs typeface="SutonnyMJ" pitchFamily="2" charset="0"/>
              </a:rPr>
              <a:t>Lmov</a:t>
            </a:r>
            <a:r>
              <a:rPr lang="en-US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b="1" dirty="0" err="1">
                <a:latin typeface="SutonnyMJ" pitchFamily="2" charset="0"/>
                <a:cs typeface="SutonnyMJ" pitchFamily="2" charset="0"/>
              </a:rPr>
              <a:t>gnvcwiKíbv</a:t>
            </a:r>
            <a:r>
              <a:rPr lang="en-US" sz="1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b="1" dirty="0" err="1" smtClean="0">
                <a:latin typeface="SutonnyMJ" pitchFamily="2" charset="0"/>
                <a:cs typeface="SutonnyMJ" pitchFamily="2" charset="0"/>
              </a:rPr>
              <a:t>cÖYqb</a:t>
            </a:r>
            <a:endParaRPr lang="en-US" b="1" dirty="0"/>
          </a:p>
        </p:txBody>
      </p:sp>
      <p:sp>
        <p:nvSpPr>
          <p:cNvPr id="213" name="TextBox 212">
            <a:extLst>
              <a:ext uri="{FF2B5EF4-FFF2-40B4-BE49-F238E27FC236}"/>
            </a:extLst>
          </p:cNvPr>
          <p:cNvSpPr txBox="1"/>
          <p:nvPr/>
        </p:nvSpPr>
        <p:spPr>
          <a:xfrm>
            <a:off x="4427040" y="5410200"/>
            <a:ext cx="3109317" cy="31745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n-US" sz="1463" dirty="0">
                <a:latin typeface="SutonnyMJ" pitchFamily="2" charset="0"/>
                <a:cs typeface="SutonnyMJ" pitchFamily="2" charset="0"/>
              </a:rPr>
              <a:t>4</a:t>
            </a:r>
            <a:r>
              <a:rPr lang="en-US" sz="1400" dirty="0">
                <a:latin typeface="SutonnyMJ" pitchFamily="2" charset="0"/>
                <a:cs typeface="SutonnyMJ" pitchFamily="2" charset="0"/>
              </a:rPr>
              <a:t>_</a:t>
            </a:r>
            <a:r>
              <a:rPr lang="en-US" sz="1400" b="1" dirty="0">
                <a:latin typeface="SutonnyMJ" pitchFamily="2" charset="0"/>
                <a:cs typeface="SutonnyMJ" pitchFamily="2" charset="0"/>
              </a:rPr>
              <a:t>©</a:t>
            </a:r>
            <a:r>
              <a:rPr lang="en-US" sz="1463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463" dirty="0" err="1">
                <a:latin typeface="SutonnyMJ" pitchFamily="2" charset="0"/>
                <a:cs typeface="SutonnyMJ" pitchFamily="2" charset="0"/>
              </a:rPr>
              <a:t>gZwewbgq</a:t>
            </a:r>
            <a:r>
              <a:rPr lang="en-US" sz="1463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463" dirty="0" err="1" smtClean="0">
                <a:latin typeface="SutonnyMJ" pitchFamily="2" charset="0"/>
                <a:cs typeface="SutonnyMJ" pitchFamily="2" charset="0"/>
              </a:rPr>
              <a:t>mfv</a:t>
            </a:r>
            <a:endParaRPr lang="en-US" sz="1463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88" name="TextBox 87">
            <a:extLst>
              <a:ext uri="{FF2B5EF4-FFF2-40B4-BE49-F238E27FC236}"/>
            </a:extLst>
          </p:cNvPr>
          <p:cNvSpPr txBox="1"/>
          <p:nvPr/>
        </p:nvSpPr>
        <p:spPr>
          <a:xfrm>
            <a:off x="4427039" y="5909846"/>
            <a:ext cx="3109317" cy="31745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n-US" sz="1463" dirty="0" err="1">
                <a:latin typeface="SutonnyMJ" pitchFamily="2" charset="0"/>
                <a:cs typeface="SutonnyMJ" pitchFamily="2" charset="0"/>
              </a:rPr>
              <a:t>P‚ovšÍ</a:t>
            </a:r>
            <a:r>
              <a:rPr lang="en-US" sz="1463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463" dirty="0" err="1">
                <a:latin typeface="SutonnyMJ" pitchFamily="2" charset="0"/>
                <a:cs typeface="SutonnyMJ" pitchFamily="2" charset="0"/>
              </a:rPr>
              <a:t>gZwewbgq</a:t>
            </a:r>
            <a:r>
              <a:rPr lang="en-US" sz="1463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463" dirty="0" err="1" smtClean="0">
                <a:latin typeface="SutonnyMJ" pitchFamily="2" charset="0"/>
                <a:cs typeface="SutonnyMJ" pitchFamily="2" charset="0"/>
              </a:rPr>
              <a:t>mfv</a:t>
            </a:r>
            <a:endParaRPr lang="en-US" sz="1463" dirty="0"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92" name="Straight Arrow Connector 91">
            <a:extLst>
              <a:ext uri="{FF2B5EF4-FFF2-40B4-BE49-F238E27FC236}"/>
            </a:extLst>
          </p:cNvPr>
          <p:cNvCxnSpPr>
            <a:stCxn id="213" idx="2"/>
            <a:endCxn id="88" idx="0"/>
          </p:cNvCxnSpPr>
          <p:nvPr/>
        </p:nvCxnSpPr>
        <p:spPr bwMode="auto">
          <a:xfrm flipH="1">
            <a:off x="5981698" y="5727659"/>
            <a:ext cx="1" cy="182187"/>
          </a:xfrm>
          <a:prstGeom prst="straightConnector1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AB132-6FD9-4052-9962-414BCC5B6787}" type="slidenum">
              <a:rPr lang="en-US" altLang="en-US" smtClean="0"/>
              <a:pPr/>
              <a:t>3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6149" grpId="0" animBg="1"/>
      <p:bldP spid="38" grpId="0" animBg="1"/>
      <p:bldP spid="13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57" grpId="0" animBg="1"/>
      <p:bldP spid="53" grpId="0" animBg="1"/>
      <p:bldP spid="54" grpId="0" animBg="1"/>
      <p:bldP spid="55" grpId="0" animBg="1"/>
      <p:bldP spid="45" grpId="0" animBg="1"/>
      <p:bldP spid="47" grpId="0" animBg="1"/>
      <p:bldP spid="48" grpId="0" animBg="1"/>
      <p:bldP spid="49" grpId="0" animBg="1"/>
      <p:bldP spid="35" grpId="0" animBg="1"/>
      <p:bldP spid="206" grpId="0" animBg="1"/>
      <p:bldP spid="109" grpId="0" animBg="1"/>
      <p:bldP spid="110" grpId="0" animBg="1"/>
      <p:bldP spid="200" grpId="0" animBg="1"/>
      <p:bldP spid="6151" grpId="0" animBg="1"/>
      <p:bldP spid="213" grpId="0" animBg="1"/>
      <p:bldP spid="8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Box 39"/>
          <p:cNvSpPr txBox="1">
            <a:spLocks noChangeArrowheads="1"/>
          </p:cNvSpPr>
          <p:nvPr/>
        </p:nvSpPr>
        <p:spPr bwMode="auto">
          <a:xfrm>
            <a:off x="3915103" y="-17355"/>
            <a:ext cx="190468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 b="1" dirty="0" err="1">
                <a:latin typeface="SutonnyMJ" pitchFamily="2" charset="0"/>
                <a:cs typeface="SutonnyMJ" pitchFamily="2" charset="0"/>
              </a:rPr>
              <a:t>cÖK‡íi</a:t>
            </a:r>
            <a:r>
              <a:rPr lang="en-US" altLang="en-US" sz="28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800" b="1" dirty="0" err="1">
                <a:latin typeface="SutonnyMJ" pitchFamily="2" charset="0"/>
                <a:cs typeface="SutonnyMJ" pitchFamily="2" charset="0"/>
              </a:rPr>
              <a:t>iƒcKí</a:t>
            </a:r>
            <a:endParaRPr lang="en-US" altLang="en-US" sz="2800" b="1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7171" name="TextBox 11">
            <a:extLst>
              <a:ext uri="{FF2B5EF4-FFF2-40B4-BE49-F238E27FC236}"/>
            </a:extLst>
          </p:cNvPr>
          <p:cNvSpPr txBox="1">
            <a:spLocks noChangeArrowheads="1"/>
          </p:cNvSpPr>
          <p:nvPr/>
        </p:nvSpPr>
        <p:spPr bwMode="auto">
          <a:xfrm>
            <a:off x="457200" y="609600"/>
            <a:ext cx="8077200" cy="1138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en-US" sz="2200" dirty="0" err="1">
                <a:solidFill>
                  <a:schemeClr val="accent2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AvMvgx</a:t>
            </a:r>
            <a:r>
              <a:rPr lang="en-US" altLang="en-US" sz="2200" dirty="0">
                <a:solidFill>
                  <a:schemeClr val="accent2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200" dirty="0" smtClean="0">
                <a:solidFill>
                  <a:schemeClr val="accent2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2039 </a:t>
            </a:r>
            <a:r>
              <a:rPr lang="en-US" altLang="en-US" sz="2200" dirty="0" err="1">
                <a:solidFill>
                  <a:schemeClr val="accent2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mv‡ji</a:t>
            </a:r>
            <a:r>
              <a:rPr lang="en-US" altLang="en-US" sz="2200" dirty="0">
                <a:solidFill>
                  <a:schemeClr val="accent2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200" dirty="0" err="1">
                <a:solidFill>
                  <a:schemeClr val="accent2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g‡a</a:t>
            </a:r>
            <a:r>
              <a:rPr lang="en-US" altLang="en-US" sz="2200" dirty="0">
                <a:solidFill>
                  <a:schemeClr val="accent2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¨ </a:t>
            </a:r>
            <a:r>
              <a:rPr lang="en-US" altLang="en-US" sz="2200" dirty="0" smtClean="0">
                <a:solidFill>
                  <a:schemeClr val="accent2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`¶</a:t>
            </a:r>
            <a:r>
              <a:rPr lang="en-US" altLang="en-US" sz="2200" dirty="0" err="1" smtClean="0">
                <a:solidFill>
                  <a:schemeClr val="accent2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Zvi</a:t>
            </a:r>
            <a:r>
              <a:rPr lang="en-US" altLang="en-US" sz="2200" dirty="0" smtClean="0">
                <a:solidFill>
                  <a:schemeClr val="accent2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200" dirty="0">
                <a:solidFill>
                  <a:schemeClr val="accent2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mv‡_ </a:t>
            </a:r>
            <a:r>
              <a:rPr lang="en-US" altLang="en-US" sz="2200" b="1" dirty="0">
                <a:solidFill>
                  <a:schemeClr val="accent2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¯^”Q I </a:t>
            </a:r>
            <a:r>
              <a:rPr lang="en-US" altLang="en-US" sz="2200" b="1" dirty="0" err="1">
                <a:solidFill>
                  <a:schemeClr val="accent2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Revew`wnZvg~jK</a:t>
            </a:r>
            <a:r>
              <a:rPr lang="en-US" altLang="en-US" sz="2200" b="1" dirty="0">
                <a:solidFill>
                  <a:schemeClr val="accent2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200" dirty="0">
                <a:solidFill>
                  <a:schemeClr val="accent2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‡</a:t>
            </a:r>
            <a:r>
              <a:rPr lang="en-US" altLang="en-US" sz="2200" dirty="0" err="1">
                <a:solidFill>
                  <a:schemeClr val="accent2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cŠimfv</a:t>
            </a:r>
            <a:r>
              <a:rPr lang="en-US" altLang="en-US" sz="2200" dirty="0">
                <a:solidFill>
                  <a:schemeClr val="accent2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200" dirty="0" err="1">
                <a:solidFill>
                  <a:schemeClr val="accent2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cwiPvj‡bi</a:t>
            </a:r>
            <a:r>
              <a:rPr lang="en-US" altLang="en-US" sz="2200" dirty="0">
                <a:solidFill>
                  <a:schemeClr val="accent2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200" dirty="0" err="1">
                <a:solidFill>
                  <a:schemeClr val="accent2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gva</a:t>
            </a:r>
            <a:r>
              <a:rPr lang="en-US" altLang="en-US" sz="2200" dirty="0">
                <a:solidFill>
                  <a:schemeClr val="accent2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¨‡g </a:t>
            </a:r>
            <a:r>
              <a:rPr lang="en-US" altLang="en-US" sz="2200" b="1" dirty="0" err="1">
                <a:solidFill>
                  <a:schemeClr val="accent2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AvaywbK</a:t>
            </a:r>
            <a:r>
              <a:rPr lang="en-US" altLang="en-US" sz="2200" b="1" dirty="0">
                <a:solidFill>
                  <a:schemeClr val="accent2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†</a:t>
            </a:r>
            <a:r>
              <a:rPr lang="en-US" altLang="en-US" sz="2200" b="1" dirty="0" err="1">
                <a:solidFill>
                  <a:schemeClr val="accent2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cŠi</a:t>
            </a:r>
            <a:r>
              <a:rPr lang="en-US" altLang="en-US" sz="2200" b="1" dirty="0">
                <a:solidFill>
                  <a:schemeClr val="accent2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200" b="1" dirty="0" err="1">
                <a:solidFill>
                  <a:schemeClr val="accent2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myweav</a:t>
            </a:r>
            <a:r>
              <a:rPr lang="en-US" altLang="en-US" sz="2200" b="1" dirty="0">
                <a:solidFill>
                  <a:schemeClr val="accent2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200" dirty="0" err="1">
                <a:solidFill>
                  <a:schemeClr val="accent2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cÖvwß</a:t>
            </a:r>
            <a:r>
              <a:rPr lang="en-US" altLang="en-US" sz="2200" dirty="0">
                <a:solidFill>
                  <a:schemeClr val="accent2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200" dirty="0" err="1">
                <a:solidFill>
                  <a:schemeClr val="accent2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wbwðZ</a:t>
            </a:r>
            <a:r>
              <a:rPr lang="en-US" altLang="en-US" sz="2200" dirty="0">
                <a:solidFill>
                  <a:schemeClr val="accent2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200" dirty="0" err="1">
                <a:solidFill>
                  <a:schemeClr val="accent2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K‡i</a:t>
            </a:r>
            <a:r>
              <a:rPr lang="en-US" altLang="en-US" sz="2200" dirty="0">
                <a:solidFill>
                  <a:schemeClr val="accent2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†</a:t>
            </a:r>
            <a:r>
              <a:rPr lang="en-US" altLang="en-US" sz="2200" dirty="0" err="1">
                <a:solidFill>
                  <a:schemeClr val="accent2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cŠimfv‡K</a:t>
            </a:r>
            <a:r>
              <a:rPr lang="en-US" altLang="en-US" sz="2200" dirty="0">
                <a:solidFill>
                  <a:schemeClr val="accent2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200" b="1" dirty="0">
                <a:solidFill>
                  <a:schemeClr val="accent2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A_©‰</a:t>
            </a:r>
            <a:r>
              <a:rPr lang="en-US" altLang="en-US" sz="2200" b="1" dirty="0" err="1">
                <a:solidFill>
                  <a:schemeClr val="accent2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bwZKfv‡e</a:t>
            </a:r>
            <a:r>
              <a:rPr lang="en-US" altLang="en-US" sz="2200" b="1" dirty="0">
                <a:solidFill>
                  <a:schemeClr val="accent2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¯^</a:t>
            </a:r>
            <a:r>
              <a:rPr lang="en-US" altLang="en-US" sz="2200" b="1" dirty="0" err="1">
                <a:solidFill>
                  <a:schemeClr val="accent2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vej</a:t>
            </a:r>
            <a:r>
              <a:rPr lang="en-US" altLang="en-US" sz="2200" b="1" dirty="0">
                <a:solidFill>
                  <a:schemeClr val="accent2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¤^x</a:t>
            </a:r>
            <a:r>
              <a:rPr lang="en-US" altLang="en-US" sz="2200" dirty="0">
                <a:solidFill>
                  <a:schemeClr val="accent2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,</a:t>
            </a:r>
            <a:r>
              <a:rPr lang="bn-IN" altLang="en-US" sz="2200" dirty="0">
                <a:solidFill>
                  <a:schemeClr val="accent2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200" dirty="0" err="1">
                <a:solidFill>
                  <a:schemeClr val="accent2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cwi‡ek</a:t>
            </a:r>
            <a:r>
              <a:rPr lang="en-US" altLang="en-US" sz="2200" dirty="0">
                <a:solidFill>
                  <a:schemeClr val="accent2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200" dirty="0" err="1">
                <a:solidFill>
                  <a:schemeClr val="accent2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evÜe</a:t>
            </a:r>
            <a:r>
              <a:rPr lang="en-US" altLang="en-US" sz="2200" dirty="0">
                <a:solidFill>
                  <a:schemeClr val="accent2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, </a:t>
            </a:r>
            <a:r>
              <a:rPr lang="en-US" altLang="en-US" sz="2200" dirty="0" err="1">
                <a:solidFill>
                  <a:schemeClr val="accent2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cwiKwíZ</a:t>
            </a:r>
            <a:r>
              <a:rPr lang="bn-IN" altLang="en-US" sz="2200" dirty="0">
                <a:solidFill>
                  <a:schemeClr val="accent2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,</a:t>
            </a:r>
            <a:r>
              <a:rPr lang="en-US" altLang="en-US" sz="2200" dirty="0">
                <a:solidFill>
                  <a:schemeClr val="accent2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400" b="1" dirty="0">
                <a:solidFill>
                  <a:schemeClr val="accent2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‡</a:t>
            </a:r>
            <a:r>
              <a:rPr lang="en-US" altLang="en-US" sz="2400" b="1" dirty="0" err="1">
                <a:solidFill>
                  <a:schemeClr val="accent2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UKmB</a:t>
            </a:r>
            <a:r>
              <a:rPr lang="en-US" altLang="en-US" sz="2400" b="1" dirty="0">
                <a:solidFill>
                  <a:schemeClr val="accent2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I </a:t>
            </a:r>
            <a:r>
              <a:rPr lang="en-US" altLang="en-US" sz="2400" b="1" dirty="0" err="1">
                <a:solidFill>
                  <a:schemeClr val="accent2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Av`k</a:t>
            </a:r>
            <a:r>
              <a:rPr lang="en-US" altLang="en-US" sz="2400" dirty="0">
                <a:solidFill>
                  <a:schemeClr val="accent2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© </a:t>
            </a:r>
            <a:r>
              <a:rPr lang="en-US" altLang="en-US" sz="2200" dirty="0">
                <a:solidFill>
                  <a:schemeClr val="accent2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‡</a:t>
            </a:r>
            <a:r>
              <a:rPr lang="en-US" altLang="en-US" sz="2200" dirty="0" err="1">
                <a:solidFill>
                  <a:schemeClr val="accent2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cŠimfv</a:t>
            </a:r>
            <a:r>
              <a:rPr lang="en-US" altLang="en-US" sz="2200" dirty="0">
                <a:solidFill>
                  <a:schemeClr val="accent2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200" dirty="0" err="1">
                <a:solidFill>
                  <a:schemeClr val="accent2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wnmv‡e</a:t>
            </a:r>
            <a:r>
              <a:rPr lang="en-US" altLang="en-US" sz="2200" dirty="0">
                <a:solidFill>
                  <a:schemeClr val="accent2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200" dirty="0" err="1">
                <a:solidFill>
                  <a:schemeClr val="accent2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M‡o</a:t>
            </a:r>
            <a:r>
              <a:rPr lang="en-US" altLang="en-US" sz="2200" dirty="0">
                <a:solidFill>
                  <a:schemeClr val="accent2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200" dirty="0">
                <a:solidFill>
                  <a:schemeClr val="accent2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‡</a:t>
            </a:r>
            <a:r>
              <a:rPr lang="en-US" altLang="en-US" sz="2200" dirty="0" err="1">
                <a:solidFill>
                  <a:schemeClr val="accent2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Zvjv</a:t>
            </a:r>
            <a:r>
              <a:rPr lang="en-US" altLang="en-US" sz="2200" dirty="0">
                <a:solidFill>
                  <a:schemeClr val="accent2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|</a:t>
            </a:r>
          </a:p>
        </p:txBody>
      </p:sp>
      <p:sp>
        <p:nvSpPr>
          <p:cNvPr id="31" name="Oval 4">
            <a:extLst>
              <a:ext uri="{FF2B5EF4-FFF2-40B4-BE49-F238E27FC236}"/>
            </a:extLst>
          </p:cNvPr>
          <p:cNvSpPr/>
          <p:nvPr/>
        </p:nvSpPr>
        <p:spPr bwMode="auto">
          <a:xfrm>
            <a:off x="11545888" y="3667125"/>
            <a:ext cx="1249362" cy="1096963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12383" tIns="12383" rIns="12383" bIns="12383" spcCol="1270" anchor="ctr"/>
          <a:lstStyle/>
          <a:p>
            <a:pPr algn="ctr" defTabSz="433388" eaLnBrk="1" hangingPunct="1">
              <a:lnSpc>
                <a:spcPct val="90000"/>
              </a:lnSpc>
              <a:spcAft>
                <a:spcPct val="35000"/>
              </a:spcAft>
              <a:defRPr/>
            </a:pPr>
            <a:endParaRPr lang="en-US" sz="1625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9" name="Diagram 38">
            <a:extLst>
              <a:ext uri="{FF2B5EF4-FFF2-40B4-BE49-F238E27FC236}"/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75896762"/>
              </p:ext>
            </p:extLst>
          </p:nvPr>
        </p:nvGraphicFramePr>
        <p:xfrm>
          <a:off x="1600199" y="3175000"/>
          <a:ext cx="5943600" cy="383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1" name="TextBox 40">
            <a:extLst>
              <a:ext uri="{FF2B5EF4-FFF2-40B4-BE49-F238E27FC236}"/>
            </a:extLst>
          </p:cNvPr>
          <p:cNvSpPr txBox="1"/>
          <p:nvPr/>
        </p:nvSpPr>
        <p:spPr bwMode="auto">
          <a:xfrm>
            <a:off x="1143000" y="2133600"/>
            <a:ext cx="2743200" cy="132397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eaLnBrk="1" hangingPunct="1">
              <a:buFont typeface="Wingdings" pitchFamily="2" charset="2"/>
              <a:buChar char="ü"/>
              <a:defRPr/>
            </a:pPr>
            <a:r>
              <a:rPr lang="en-US" sz="16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mK‡ji</a:t>
            </a:r>
            <a:r>
              <a:rPr lang="en-US" sz="16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16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wk¶v</a:t>
            </a:r>
            <a:r>
              <a:rPr lang="en-US" sz="16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16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wbwkZKiY</a:t>
            </a:r>
            <a:endParaRPr lang="en-US" sz="1600" dirty="0">
              <a:solidFill>
                <a:srgbClr val="002060"/>
              </a:solidFill>
            </a:endParaRPr>
          </a:p>
          <a:p>
            <a:pPr eaLnBrk="1" hangingPunct="1">
              <a:buFont typeface="Wingdings" pitchFamily="2" charset="2"/>
              <a:buChar char="ü"/>
              <a:defRPr/>
            </a:pPr>
            <a:r>
              <a:rPr lang="en-US" sz="16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wk‡ívbœqb</a:t>
            </a:r>
            <a:r>
              <a:rPr lang="en-US" sz="16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endParaRPr lang="en-US" sz="1600" dirty="0">
              <a:solidFill>
                <a:srgbClr val="002060"/>
              </a:solidFill>
            </a:endParaRPr>
          </a:p>
          <a:p>
            <a:pPr eaLnBrk="1" hangingPunct="1">
              <a:buFont typeface="Wingdings" pitchFamily="2" charset="2"/>
              <a:buChar char="ü"/>
              <a:defRPr/>
            </a:pPr>
            <a:r>
              <a:rPr lang="en-US" sz="16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nvB</a:t>
            </a:r>
            <a:r>
              <a:rPr lang="en-US" sz="16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-‡UK </a:t>
            </a:r>
            <a:r>
              <a:rPr lang="en-US" sz="16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cvK</a:t>
            </a:r>
            <a:r>
              <a:rPr lang="en-US" sz="16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©</a:t>
            </a:r>
            <a:endParaRPr lang="bn-IN" sz="1600" dirty="0">
              <a:solidFill>
                <a:srgbClr val="002060"/>
              </a:solidFill>
            </a:endParaRPr>
          </a:p>
          <a:p>
            <a:pPr eaLnBrk="1" hangingPunct="1">
              <a:buFont typeface="Wingdings" pitchFamily="2" charset="2"/>
              <a:buChar char="ü"/>
              <a:defRPr/>
            </a:pPr>
            <a:r>
              <a:rPr lang="en-US" sz="16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AvaywbK</a:t>
            </a:r>
            <a:r>
              <a:rPr lang="en-US" sz="16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16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nvU</a:t>
            </a:r>
            <a:r>
              <a:rPr lang="en-US" sz="16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, </a:t>
            </a:r>
            <a:r>
              <a:rPr lang="en-US" sz="16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evRvi</a:t>
            </a:r>
            <a:endParaRPr lang="bn-IN" sz="1600" dirty="0">
              <a:solidFill>
                <a:srgbClr val="002060"/>
              </a:solidFill>
            </a:endParaRPr>
          </a:p>
          <a:p>
            <a:pPr eaLnBrk="1" hangingPunct="1">
              <a:buFont typeface="Wingdings" pitchFamily="2" charset="2"/>
              <a:buChar char="ü"/>
              <a:defRPr/>
            </a:pPr>
            <a:r>
              <a:rPr lang="en-US" sz="16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cwiKwíZ</a:t>
            </a:r>
            <a:r>
              <a:rPr lang="en-US" sz="16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I </a:t>
            </a:r>
            <a:r>
              <a:rPr lang="en-US" sz="16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DbœZ</a:t>
            </a:r>
            <a:r>
              <a:rPr lang="en-US" sz="16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‡</a:t>
            </a:r>
            <a:r>
              <a:rPr lang="en-US" sz="16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hvMv‡hvM</a:t>
            </a:r>
            <a:r>
              <a:rPr lang="en-US" sz="16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16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e¨e¯’v</a:t>
            </a:r>
            <a:r>
              <a:rPr lang="en-US" sz="16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endParaRPr lang="en-US" sz="1600" dirty="0">
              <a:solidFill>
                <a:srgbClr val="002060"/>
              </a:solidFill>
            </a:endParaRPr>
          </a:p>
        </p:txBody>
      </p:sp>
      <p:sp>
        <p:nvSpPr>
          <p:cNvPr id="42" name="TextBox 41">
            <a:extLst>
              <a:ext uri="{FF2B5EF4-FFF2-40B4-BE49-F238E27FC236}"/>
            </a:extLst>
          </p:cNvPr>
          <p:cNvSpPr txBox="1"/>
          <p:nvPr/>
        </p:nvSpPr>
        <p:spPr bwMode="auto">
          <a:xfrm>
            <a:off x="4876800" y="2133600"/>
            <a:ext cx="3094037" cy="132397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eaLnBrk="1" hangingPunct="1">
              <a:buFont typeface="Wingdings" pitchFamily="2" charset="2"/>
              <a:buChar char="ü"/>
              <a:defRPr/>
            </a:pPr>
            <a:r>
              <a:rPr lang="en-US" sz="16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cwiKwíZ</a:t>
            </a:r>
            <a:r>
              <a:rPr lang="en-US" sz="16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16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eR</a:t>
            </a:r>
            <a:r>
              <a:rPr lang="en-US" sz="16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©¨ </a:t>
            </a:r>
            <a:r>
              <a:rPr lang="en-US" sz="16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e¨e¯’vcbv</a:t>
            </a:r>
            <a:endParaRPr lang="en-US" sz="1600" dirty="0">
              <a:solidFill>
                <a:srgbClr val="002060"/>
              </a:solidFill>
            </a:endParaRPr>
          </a:p>
          <a:p>
            <a:pPr eaLnBrk="1" hangingPunct="1">
              <a:buFont typeface="Wingdings" pitchFamily="2" charset="2"/>
              <a:buChar char="ü"/>
              <a:defRPr/>
            </a:pPr>
            <a:r>
              <a:rPr lang="en-US" sz="16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cwiKwíZ</a:t>
            </a:r>
            <a:r>
              <a:rPr lang="en-US" sz="16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‡Wª‡</a:t>
            </a:r>
            <a:r>
              <a:rPr lang="en-US" sz="16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bR</a:t>
            </a:r>
            <a:r>
              <a:rPr lang="en-US" sz="16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16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e¨e¯’v</a:t>
            </a:r>
            <a:endParaRPr lang="bn-IN" sz="1600" dirty="0">
              <a:solidFill>
                <a:srgbClr val="002060"/>
              </a:solidFill>
            </a:endParaRPr>
          </a:p>
          <a:p>
            <a:pPr eaLnBrk="1" hangingPunct="1">
              <a:buFont typeface="Wingdings" pitchFamily="2" charset="2"/>
              <a:buChar char="ü"/>
              <a:defRPr/>
            </a:pPr>
            <a:r>
              <a:rPr lang="en-US" sz="16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Rjvavi</a:t>
            </a:r>
            <a:r>
              <a:rPr lang="en-US" sz="16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16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msi¶Y</a:t>
            </a:r>
            <a:r>
              <a:rPr lang="en-US" sz="16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16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I </a:t>
            </a:r>
            <a:r>
              <a:rPr lang="en-US" sz="16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ms</a:t>
            </a:r>
            <a:r>
              <a:rPr lang="en-US" sz="16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¯‹vi</a:t>
            </a:r>
            <a:endParaRPr lang="bn-IN" sz="1600" dirty="0">
              <a:solidFill>
                <a:srgbClr val="002060"/>
              </a:solidFill>
            </a:endParaRPr>
          </a:p>
          <a:p>
            <a:pPr eaLnBrk="1" hangingPunct="1">
              <a:buFont typeface="Wingdings" pitchFamily="2" charset="2"/>
              <a:buChar char="ü"/>
              <a:defRPr/>
            </a:pPr>
            <a:r>
              <a:rPr lang="en-US" sz="16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`</a:t>
            </a:r>
            <a:r>
              <a:rPr lang="en-US" sz="16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y‡h©vM</a:t>
            </a:r>
            <a:r>
              <a:rPr lang="en-US" sz="16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16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e¨e¯’vcbv</a:t>
            </a:r>
            <a:r>
              <a:rPr lang="en-US" sz="16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endParaRPr lang="bn-IN" sz="1600" dirty="0">
              <a:solidFill>
                <a:srgbClr val="002060"/>
              </a:solidFill>
            </a:endParaRPr>
          </a:p>
          <a:p>
            <a:pPr eaLnBrk="1" hangingPunct="1">
              <a:buFont typeface="Wingdings" pitchFamily="2" charset="2"/>
              <a:buChar char="ü"/>
              <a:defRPr/>
            </a:pPr>
            <a:r>
              <a:rPr lang="en-US" sz="16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cwiKwíZ</a:t>
            </a:r>
            <a:r>
              <a:rPr lang="en-US" sz="16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I </a:t>
            </a:r>
            <a:r>
              <a:rPr lang="en-US" sz="16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cwi‡ek</a:t>
            </a:r>
            <a:r>
              <a:rPr lang="en-US" sz="16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16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evÜe</a:t>
            </a:r>
            <a:r>
              <a:rPr lang="en-US" sz="16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16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wkívÂj</a:t>
            </a:r>
            <a:r>
              <a:rPr lang="en-US" sz="16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endParaRPr lang="bn-IN" sz="1600" dirty="0">
              <a:solidFill>
                <a:srgbClr val="002060"/>
              </a:solidFill>
            </a:endParaRPr>
          </a:p>
        </p:txBody>
      </p:sp>
      <p:sp>
        <p:nvSpPr>
          <p:cNvPr id="44" name="TextBox 43">
            <a:extLst>
              <a:ext uri="{FF2B5EF4-FFF2-40B4-BE49-F238E27FC236}"/>
            </a:extLst>
          </p:cNvPr>
          <p:cNvSpPr txBox="1"/>
          <p:nvPr/>
        </p:nvSpPr>
        <p:spPr bwMode="auto">
          <a:xfrm>
            <a:off x="712787" y="4114800"/>
            <a:ext cx="1801813" cy="107791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eaLnBrk="1" hangingPunct="1">
              <a:buFont typeface="Wingdings" pitchFamily="2" charset="2"/>
              <a:buChar char="ü"/>
              <a:defRPr/>
            </a:pPr>
            <a:r>
              <a:rPr lang="en-US" sz="16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RbM‡Yi</a:t>
            </a:r>
            <a:r>
              <a:rPr lang="en-US" sz="16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16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AskMÖnY</a:t>
            </a:r>
            <a:endParaRPr lang="bn-IN" sz="1600" dirty="0">
              <a:solidFill>
                <a:srgbClr val="002060"/>
              </a:solidFill>
            </a:endParaRPr>
          </a:p>
          <a:p>
            <a:pPr eaLnBrk="1" hangingPunct="1">
              <a:buFont typeface="Wingdings" pitchFamily="2" charset="2"/>
              <a:buChar char="ü"/>
              <a:defRPr/>
            </a:pPr>
            <a:r>
              <a:rPr lang="en-US" sz="16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ew¯Í</a:t>
            </a:r>
            <a:r>
              <a:rPr lang="en-US" sz="16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16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GjvKvi</a:t>
            </a:r>
            <a:r>
              <a:rPr lang="en-US" sz="16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16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Dbœqb</a:t>
            </a:r>
            <a:r>
              <a:rPr lang="en-US" sz="16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endParaRPr lang="bn-IN" sz="1600" dirty="0">
              <a:solidFill>
                <a:srgbClr val="002060"/>
              </a:solidFill>
            </a:endParaRPr>
          </a:p>
          <a:p>
            <a:pPr marL="117475" indent="-117475" eaLnBrk="1" hangingPunct="1">
              <a:buFont typeface="Wingdings" pitchFamily="2" charset="2"/>
              <a:buChar char="ü"/>
              <a:defRPr/>
            </a:pPr>
            <a:r>
              <a:rPr lang="en-US" sz="16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wb¤œweË</a:t>
            </a:r>
            <a:r>
              <a:rPr lang="en-US" sz="16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I </a:t>
            </a:r>
            <a:r>
              <a:rPr lang="en-US" sz="16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ga¨weË‡`i</a:t>
            </a:r>
            <a:r>
              <a:rPr lang="en-US" sz="16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16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Rb</a:t>
            </a:r>
            <a:r>
              <a:rPr lang="en-US" sz="16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¨ </a:t>
            </a:r>
            <a:r>
              <a:rPr lang="en-US" sz="16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Avevmb</a:t>
            </a:r>
            <a:endParaRPr lang="en-US" sz="1600" dirty="0">
              <a:solidFill>
                <a:srgbClr val="002060"/>
              </a:solidFill>
            </a:endParaRPr>
          </a:p>
        </p:txBody>
      </p:sp>
      <p:sp>
        <p:nvSpPr>
          <p:cNvPr id="45" name="TextBox 44">
            <a:extLst>
              <a:ext uri="{FF2B5EF4-FFF2-40B4-BE49-F238E27FC236}"/>
            </a:extLst>
          </p:cNvPr>
          <p:cNvSpPr txBox="1"/>
          <p:nvPr/>
        </p:nvSpPr>
        <p:spPr bwMode="auto">
          <a:xfrm>
            <a:off x="6477000" y="3781425"/>
            <a:ext cx="2209800" cy="132397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eaLnBrk="1" hangingPunct="1">
              <a:buFont typeface="Wingdings" pitchFamily="2" charset="2"/>
              <a:buChar char="ü"/>
              <a:defRPr/>
            </a:pPr>
            <a:r>
              <a:rPr lang="en-US" sz="16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AvaywbK</a:t>
            </a:r>
            <a:r>
              <a:rPr lang="en-US" sz="16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16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cvK</a:t>
            </a:r>
            <a:r>
              <a:rPr lang="en-US" sz="16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©, ‡</a:t>
            </a:r>
            <a:r>
              <a:rPr lang="en-US" sz="16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Ljvi</a:t>
            </a:r>
            <a:r>
              <a:rPr lang="en-US" sz="16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16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gvV</a:t>
            </a:r>
            <a:endParaRPr lang="bn-IN" sz="1600" dirty="0">
              <a:solidFill>
                <a:srgbClr val="002060"/>
              </a:solidFill>
            </a:endParaRPr>
          </a:p>
          <a:p>
            <a:pPr eaLnBrk="1" hangingPunct="1">
              <a:buFont typeface="Wingdings" pitchFamily="2" charset="2"/>
              <a:buChar char="ü"/>
              <a:defRPr/>
            </a:pPr>
            <a:r>
              <a:rPr lang="en-US" sz="16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cvewjK</a:t>
            </a:r>
            <a:r>
              <a:rPr lang="en-US" sz="16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16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Uq‡jU</a:t>
            </a:r>
            <a:endParaRPr lang="bn-IN" sz="1600" dirty="0">
              <a:solidFill>
                <a:srgbClr val="002060"/>
              </a:solidFill>
            </a:endParaRPr>
          </a:p>
          <a:p>
            <a:pPr eaLnBrk="1" hangingPunct="1">
              <a:buFont typeface="Wingdings" pitchFamily="2" charset="2"/>
              <a:buChar char="ü"/>
              <a:defRPr/>
            </a:pPr>
            <a:r>
              <a:rPr lang="en-US" sz="16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AvaywbK</a:t>
            </a:r>
            <a:r>
              <a:rPr lang="en-US" sz="16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16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IqvW</a:t>
            </a:r>
            <a:r>
              <a:rPr lang="en-US" sz="16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© ‡</a:t>
            </a:r>
            <a:r>
              <a:rPr lang="en-US" sz="16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m›Uvi</a:t>
            </a:r>
            <a:endParaRPr lang="bn-IN" sz="1600" dirty="0">
              <a:solidFill>
                <a:srgbClr val="002060"/>
              </a:solidFill>
            </a:endParaRPr>
          </a:p>
          <a:p>
            <a:pPr marL="117475" indent="-117475" eaLnBrk="1" hangingPunct="1">
              <a:buFont typeface="Wingdings" pitchFamily="2" charset="2"/>
              <a:buChar char="ü"/>
              <a:defRPr/>
            </a:pPr>
            <a:r>
              <a:rPr lang="en-US" sz="16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cwiKwíZ</a:t>
            </a:r>
            <a:r>
              <a:rPr lang="en-US" sz="16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‡Wª‡</a:t>
            </a:r>
            <a:r>
              <a:rPr lang="en-US" sz="16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bR</a:t>
            </a:r>
            <a:r>
              <a:rPr lang="en-US" sz="16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I </a:t>
            </a:r>
            <a:r>
              <a:rPr lang="en-US" sz="16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eR</a:t>
            </a:r>
            <a:r>
              <a:rPr lang="en-US" sz="16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©¨ </a:t>
            </a:r>
            <a:r>
              <a:rPr lang="en-US" sz="16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e¨e¯’vcbv</a:t>
            </a:r>
            <a:r>
              <a:rPr lang="en-US" sz="16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endParaRPr lang="bn-IN" sz="1600" dirty="0">
              <a:solidFill>
                <a:srgbClr val="00206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AB132-6FD9-4052-9962-414BCC5B6787}" type="slidenum">
              <a:rPr lang="en-US" altLang="en-US" smtClean="0"/>
              <a:pPr/>
              <a:t>4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44" grpId="0" animBg="1"/>
      <p:bldP spid="4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Box 3"/>
          <p:cNvSpPr txBox="1">
            <a:spLocks noChangeArrowheads="1"/>
          </p:cNvSpPr>
          <p:nvPr/>
        </p:nvSpPr>
        <p:spPr bwMode="auto">
          <a:xfrm>
            <a:off x="2667000" y="0"/>
            <a:ext cx="328808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 err="1">
                <a:latin typeface="SutonnyMJ" pitchFamily="2" charset="0"/>
                <a:cs typeface="SutonnyMJ" pitchFamily="2" charset="0"/>
              </a:rPr>
              <a:t>GKbR‡i</a:t>
            </a:r>
            <a:r>
              <a:rPr lang="en-US" altLang="en-US" sz="28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800" b="1" dirty="0" err="1" smtClean="0">
                <a:latin typeface="SutonnyMJ" pitchFamily="2" charset="0"/>
                <a:cs typeface="SutonnyMJ" pitchFamily="2" charset="0"/>
              </a:rPr>
              <a:t>jvKmvg</a:t>
            </a:r>
            <a:r>
              <a:rPr lang="en-US" altLang="en-US" sz="28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800" b="1" dirty="0">
                <a:latin typeface="SutonnyMJ" pitchFamily="2" charset="0"/>
                <a:cs typeface="SutonnyMJ" pitchFamily="2" charset="0"/>
              </a:rPr>
              <a:t>‡</a:t>
            </a:r>
            <a:r>
              <a:rPr lang="en-US" altLang="en-US" sz="2800" b="1" dirty="0" err="1">
                <a:latin typeface="SutonnyMJ" pitchFamily="2" charset="0"/>
                <a:cs typeface="SutonnyMJ" pitchFamily="2" charset="0"/>
              </a:rPr>
              <a:t>cŠimfv</a:t>
            </a:r>
            <a:endParaRPr lang="en-US" altLang="en-US" sz="2800" b="1" dirty="0">
              <a:latin typeface="SutonnyMJ" pitchFamily="2" charset="0"/>
              <a:cs typeface="SutonnyMJ" pitchFamily="2" charset="0"/>
            </a:endParaRPr>
          </a:p>
        </p:txBody>
      </p:sp>
      <p:graphicFrame>
        <p:nvGraphicFramePr>
          <p:cNvPr id="5" name="Table 4">
            <a:extLst>
              <a:ext uri="{FF2B5EF4-FFF2-40B4-BE49-F238E27FC236}"/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287709"/>
              </p:ext>
            </p:extLst>
          </p:nvPr>
        </p:nvGraphicFramePr>
        <p:xfrm>
          <a:off x="457200" y="457200"/>
          <a:ext cx="5386389" cy="6369868"/>
        </p:xfrm>
        <a:graphic>
          <a:graphicData uri="http://schemas.openxmlformats.org/drawingml/2006/table">
            <a:tbl>
              <a:tblPr/>
              <a:tblGrid>
                <a:gridCol w="1611469">
                  <a:extLst>
                    <a:ext uri="{9D8B030D-6E8A-4147-A177-3AD203B41FA5}"/>
                  </a:extLst>
                </a:gridCol>
                <a:gridCol w="168165">
                  <a:extLst>
                    <a:ext uri="{9D8B030D-6E8A-4147-A177-3AD203B41FA5}"/>
                  </a:extLst>
                </a:gridCol>
                <a:gridCol w="1179086">
                  <a:extLst>
                    <a:ext uri="{9D8B030D-6E8A-4147-A177-3AD203B41FA5}"/>
                  </a:extLst>
                </a:gridCol>
                <a:gridCol w="2427669">
                  <a:extLst>
                    <a:ext uri="{9D8B030D-6E8A-4147-A177-3AD203B41FA5}"/>
                  </a:extLst>
                </a:gridCol>
              </a:tblGrid>
              <a:tr h="374357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¯’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vwcZ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05/09/1984*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  <a:tr h="374357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'K' 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†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k«wY‡Z</a:t>
                      </a:r>
                      <a:r>
                        <a:rPr kumimoji="0" lang="bn-I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A</a:t>
                      </a:r>
                      <a:r>
                        <a:rPr lang="en-US" sz="2000" dirty="0" smtClean="0">
                          <a:latin typeface="SutonnyMJ" pitchFamily="2" charset="0"/>
                          <a:cs typeface="SutonnyMJ" pitchFamily="2" charset="0"/>
                        </a:rPr>
                        <a:t>šÍ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f©yw³ 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3 A‡±</a:t>
                      </a:r>
                      <a:r>
                        <a:rPr kumimoji="0" lang="en-US" sz="20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vei</a:t>
                      </a:r>
                      <a:r>
                        <a:rPr kumimoji="0" lang="en-US" sz="2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, 1984*</a:t>
                      </a:r>
                      <a:endParaRPr kumimoji="0" lang="en-US" sz="2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  <a:tr h="662331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gvU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AvqZb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19.42 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eM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© 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.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Arial" charset="0"/>
                        </a:rPr>
                        <a:t>(†M‡RU 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Arial" charset="0"/>
                        </a:rPr>
                        <a:t>Abymv‡i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Arial" charset="0"/>
                        </a:rPr>
                        <a:t>)</a:t>
                      </a: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  <a:tr h="374357">
                <a:tc rowSpan="2"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RbmsL¨v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gvU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Arial" charset="0"/>
                        </a:rPr>
                        <a:t>70,632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(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weweGm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, 2011)</a:t>
                      </a: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  <a:tr h="374357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NbZ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¡</a:t>
                      </a: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14 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(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cÖwZ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GK‡i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, 2011) </a:t>
                      </a: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  <a:tr h="950304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© 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msL¨v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09wU (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AvqZ‡b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eo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© 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bs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07 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Ges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QvU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© 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bs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04) 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  <a:tr h="374357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nvwìs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msL¨v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Calibri" pitchFamily="34" charset="0"/>
                        <a:cs typeface="SutonnyMJ" pitchFamily="2" charset="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14,669*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525" marR="9525" marT="9524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  <a:tr h="317129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mo‡Ki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‰`N©¨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(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.)</a:t>
                      </a: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KvuPv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Calibri" pitchFamily="34" charset="0"/>
                        <a:cs typeface="SutonnyMJ" pitchFamily="2" charset="0"/>
                      </a:endParaRPr>
                    </a:p>
                  </a:txBody>
                  <a:tcPr marL="9525" marR="9525" marT="9524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66.746 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.*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525" marR="9525" marT="9524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  <a:tr h="31712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cvKv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Calibri" pitchFamily="34" charset="0"/>
                        <a:cs typeface="SutonnyMJ" pitchFamily="2" charset="0"/>
                      </a:endParaRPr>
                    </a:p>
                  </a:txBody>
                  <a:tcPr marL="9525" marR="9525" marT="9524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90.30 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.*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525" marR="9525" marT="9524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  <a:tr h="31712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‡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mwgcvKv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Calibri" pitchFamily="34" charset="0"/>
                        <a:cs typeface="SutonnyMJ" pitchFamily="2" charset="0"/>
                      </a:endParaRPr>
                    </a:p>
                  </a:txBody>
                  <a:tcPr marL="9525" marR="9525" marT="9524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2.571 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.*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525" marR="9525" marT="9524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  <a:tr h="25640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Calibri" pitchFamily="34" charset="0"/>
                          <a:cs typeface="SutonnyMJ" pitchFamily="2" charset="0"/>
                        </a:rPr>
                        <a:t>‡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Calibri" pitchFamily="34" charset="0"/>
                          <a:cs typeface="SutonnyMJ" pitchFamily="2" charset="0"/>
                        </a:rPr>
                        <a:t>gvU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Calibri" pitchFamily="34" charset="0"/>
                        <a:cs typeface="SutonnyMJ" pitchFamily="2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159.62 </a:t>
                      </a:r>
                      <a:r>
                        <a:rPr kumimoji="0" lang="en-US" sz="2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wK.wg</a:t>
                      </a:r>
                      <a:r>
                        <a:rPr kumimoji="0" lang="en-US" sz="2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.*</a:t>
                      </a:r>
                      <a:endParaRPr kumimoji="0" lang="en-US" sz="2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9525" marR="9525" marT="9524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  <a:tr h="296971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‡Wª‡bi ˆ`N©¨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(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.)</a:t>
                      </a: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Lvj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525" marR="9525" marT="9524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5 </a:t>
                      </a:r>
                      <a:r>
                        <a:rPr kumimoji="0" lang="en-US" sz="20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wU</a:t>
                      </a:r>
                      <a:r>
                        <a:rPr kumimoji="0" lang="en-US" sz="2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*</a:t>
                      </a:r>
                      <a:endParaRPr kumimoji="0" lang="en-US" sz="2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9525" marR="9525" marT="9524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  <a:tr h="29697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cvKv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‡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Wªb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525" marR="9525" marT="9524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14.47 </a:t>
                      </a:r>
                      <a:r>
                        <a:rPr kumimoji="0" lang="en-US" sz="2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wK.wg</a:t>
                      </a:r>
                      <a:r>
                        <a:rPr kumimoji="0" lang="en-US" sz="2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.* </a:t>
                      </a:r>
                      <a:endParaRPr kumimoji="0" lang="en-US" sz="2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9525" marR="9525" marT="9524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  <a:tr h="29697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KuvPv</a:t>
                      </a:r>
                      <a:r>
                        <a:rPr kumimoji="0" lang="bn-I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Wªb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525" marR="9525" marT="9524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145 </a:t>
                      </a:r>
                      <a:r>
                        <a:rPr kumimoji="0" lang="en-US" sz="2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wK.wg</a:t>
                      </a:r>
                      <a:r>
                        <a:rPr kumimoji="0" lang="en-US" sz="2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.*</a:t>
                      </a:r>
                      <a:endParaRPr kumimoji="0" lang="en-US" sz="2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9525" marR="9525" marT="9524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  <a:tr h="29697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gvU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525" marR="9525" marT="9524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159.47 </a:t>
                      </a:r>
                      <a:r>
                        <a:rPr kumimoji="0" lang="en-US" sz="2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wK.wg</a:t>
                      </a:r>
                      <a:r>
                        <a:rPr kumimoji="0" lang="en-US" sz="2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.*</a:t>
                      </a:r>
                      <a:endParaRPr kumimoji="0" lang="en-US" sz="2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9525" marR="9525" marT="9524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AB132-6FD9-4052-9962-414BCC5B6787}" type="slidenum">
              <a:rPr lang="en-US" altLang="en-US" smtClean="0"/>
              <a:pPr/>
              <a:t>5</a:t>
            </a:fld>
            <a:endParaRPr lang="en-US" altLang="en-US"/>
          </a:p>
        </p:txBody>
      </p:sp>
      <p:sp>
        <p:nvSpPr>
          <p:cNvPr id="3" name="Rectangle 2"/>
          <p:cNvSpPr/>
          <p:nvPr/>
        </p:nvSpPr>
        <p:spPr>
          <a:xfrm>
            <a:off x="6392926" y="6441643"/>
            <a:ext cx="27510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*</a:t>
            </a:r>
            <a:r>
              <a:rPr lang="en-US" b="1" i="1" dirty="0" err="1">
                <a:latin typeface="SutonnyMJ" pitchFamily="2" charset="0"/>
                <a:cs typeface="SutonnyMJ" pitchFamily="2" charset="0"/>
              </a:rPr>
              <a:t>Drmt</a:t>
            </a:r>
            <a:r>
              <a:rPr lang="en-US" b="1" i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b="1" i="1" dirty="0" err="1">
                <a:latin typeface="SutonnyMJ" pitchFamily="2" charset="0"/>
                <a:cs typeface="SutonnyMJ" pitchFamily="2" charset="0"/>
              </a:rPr>
              <a:t>GKbR‡i</a:t>
            </a:r>
            <a:r>
              <a:rPr lang="en-US" b="1" i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b="1" i="1" dirty="0" err="1" smtClean="0">
                <a:latin typeface="SutonnyMJ" pitchFamily="2" charset="0"/>
                <a:cs typeface="SutonnyMJ" pitchFamily="2" charset="0"/>
              </a:rPr>
              <a:t>jvKmvg</a:t>
            </a:r>
            <a:r>
              <a:rPr lang="en-US" b="1" i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b="1" i="1" dirty="0">
                <a:latin typeface="SutonnyMJ" pitchFamily="2" charset="0"/>
                <a:cs typeface="SutonnyMJ" pitchFamily="2" charset="0"/>
              </a:rPr>
              <a:t>†</a:t>
            </a:r>
            <a:r>
              <a:rPr lang="en-US" b="1" i="1" dirty="0" err="1" smtClean="0">
                <a:latin typeface="SutonnyMJ" pitchFamily="2" charset="0"/>
                <a:cs typeface="SutonnyMJ" pitchFamily="2" charset="0"/>
              </a:rPr>
              <a:t>cŠimfv</a:t>
            </a:r>
            <a:endParaRPr lang="en-US" b="1" i="1" dirty="0">
              <a:latin typeface="SutonnyMJ" pitchFamily="2" charset="0"/>
              <a:cs typeface="SutonnyMJ" pitchFamily="2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5850685" y="1447800"/>
            <a:ext cx="3306880" cy="4305300"/>
            <a:chOff x="5850685" y="1447800"/>
            <a:chExt cx="3306880" cy="4305300"/>
          </a:xfrm>
        </p:grpSpPr>
        <p:pic>
          <p:nvPicPr>
            <p:cNvPr id="12" name="Content Placeholder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50685" y="1447800"/>
              <a:ext cx="3306880" cy="4305300"/>
            </a:xfrm>
            <a:prstGeom prst="rect">
              <a:avLst/>
            </a:prstGeom>
          </p:spPr>
        </p:pic>
        <p:grpSp>
          <p:nvGrpSpPr>
            <p:cNvPr id="4" name="Group 3"/>
            <p:cNvGrpSpPr/>
            <p:nvPr/>
          </p:nvGrpSpPr>
          <p:grpSpPr>
            <a:xfrm>
              <a:off x="7504125" y="3326158"/>
              <a:ext cx="290337" cy="1213471"/>
              <a:chOff x="7504125" y="3326158"/>
              <a:chExt cx="290337" cy="1213471"/>
            </a:xfrm>
          </p:grpSpPr>
          <p:sp>
            <p:nvSpPr>
              <p:cNvPr id="7" name="Oval 6">
                <a:extLst>
                  <a:ext uri="{FF2B5EF4-FFF2-40B4-BE49-F238E27FC236}"/>
                </a:extLst>
              </p:cNvPr>
              <p:cNvSpPr/>
              <p:nvPr/>
            </p:nvSpPr>
            <p:spPr>
              <a:xfrm flipV="1">
                <a:off x="7504125" y="3326158"/>
                <a:ext cx="162111" cy="1254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228600">
                  <a:srgbClr val="FF0000">
                    <a:alpha val="40000"/>
                  </a:srgbClr>
                </a:glow>
                <a:outerShdw blurRad="63500" sx="102000" sy="102000" algn="ctr" rotWithShape="0">
                  <a:prstClr val="black">
                    <a:alpha val="40000"/>
                  </a:prstClr>
                </a:outerShd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8" name="Oval 7">
                <a:extLst>
                  <a:ext uri="{FF2B5EF4-FFF2-40B4-BE49-F238E27FC236}"/>
                </a:extLst>
              </p:cNvPr>
              <p:cNvSpPr/>
              <p:nvPr/>
            </p:nvSpPr>
            <p:spPr>
              <a:xfrm flipV="1">
                <a:off x="7632351" y="4414154"/>
                <a:ext cx="162111" cy="125475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glow rad="228600">
                  <a:srgbClr val="FF0000">
                    <a:alpha val="40000"/>
                  </a:srgbClr>
                </a:glow>
                <a:outerShdw blurRad="63500" sx="102000" sy="102000" algn="ctr" rotWithShape="0">
                  <a:prstClr val="black">
                    <a:alpha val="40000"/>
                  </a:prstClr>
                </a:outerShd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BF79A-B44A-468A-AEC7-F4F3A227FF59}" type="slidenum">
              <a:rPr lang="en-US" altLang="en-US" smtClean="0"/>
              <a:pPr/>
              <a:t>6</a:t>
            </a:fld>
            <a:endParaRPr lang="en-US" alt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902" y="533400"/>
            <a:ext cx="4857896" cy="6324600"/>
          </a:xfrm>
          <a:prstGeom prst="rect">
            <a:avLst/>
          </a:prstGeom>
        </p:spPr>
      </p:pic>
      <p:sp>
        <p:nvSpPr>
          <p:cNvPr id="6" name="TextBox 3"/>
          <p:cNvSpPr txBox="1">
            <a:spLocks noChangeArrowheads="1"/>
          </p:cNvSpPr>
          <p:nvPr/>
        </p:nvSpPr>
        <p:spPr bwMode="auto">
          <a:xfrm>
            <a:off x="2881144" y="18393"/>
            <a:ext cx="463941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 err="1">
                <a:latin typeface="SutonnyMJ" pitchFamily="2" charset="0"/>
                <a:cs typeface="SutonnyMJ" pitchFamily="2" charset="0"/>
              </a:rPr>
              <a:t>AvÂwjK</a:t>
            </a:r>
            <a:r>
              <a:rPr lang="en-US" altLang="en-US" sz="28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800" b="1" dirty="0" err="1">
                <a:latin typeface="SutonnyMJ" pitchFamily="2" charset="0"/>
                <a:cs typeface="SutonnyMJ" pitchFamily="2" charset="0"/>
              </a:rPr>
              <a:t>cwi‡c«w</a:t>
            </a:r>
            <a:r>
              <a:rPr lang="en-US" altLang="en-US" sz="2800" b="1" dirty="0">
                <a:latin typeface="SutonnyMJ" pitchFamily="2" charset="0"/>
                <a:cs typeface="SutonnyMJ" pitchFamily="2" charset="0"/>
              </a:rPr>
              <a:t>¶‡Z </a:t>
            </a:r>
            <a:r>
              <a:rPr lang="en-US" altLang="en-US" sz="2800" b="1" dirty="0" err="1" smtClean="0">
                <a:latin typeface="SutonnyMJ" pitchFamily="2" charset="0"/>
                <a:cs typeface="SutonnyMJ" pitchFamily="2" charset="0"/>
              </a:rPr>
              <a:t>jvKmvg</a:t>
            </a:r>
            <a:r>
              <a:rPr lang="en-US" altLang="en-US" sz="28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800" b="1" dirty="0">
                <a:latin typeface="SutonnyMJ" pitchFamily="2" charset="0"/>
                <a:cs typeface="SutonnyMJ" pitchFamily="2" charset="0"/>
              </a:rPr>
              <a:t>‡</a:t>
            </a:r>
            <a:r>
              <a:rPr lang="en-US" altLang="en-US" sz="2800" b="1" dirty="0" err="1">
                <a:latin typeface="SutonnyMJ" pitchFamily="2" charset="0"/>
                <a:cs typeface="SutonnyMJ" pitchFamily="2" charset="0"/>
              </a:rPr>
              <a:t>cŠimfv</a:t>
            </a:r>
            <a:endParaRPr lang="en-US" altLang="en-US" sz="2800" b="1" dirty="0"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1449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199" y="-1"/>
            <a:ext cx="5257801" cy="6844781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BF79A-B44A-468A-AEC7-F4F3A227FF59}" type="slidenum">
              <a:rPr lang="en-US" altLang="en-US" smtClean="0"/>
              <a:pPr/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5603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89" name="TextBox 5"/>
          <p:cNvSpPr txBox="1">
            <a:spLocks noChangeArrowheads="1"/>
          </p:cNvSpPr>
          <p:nvPr/>
        </p:nvSpPr>
        <p:spPr bwMode="auto">
          <a:xfrm>
            <a:off x="2661744" y="1252210"/>
            <a:ext cx="361555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en-US" altLang="en-US" sz="2800" b="1" dirty="0" err="1" smtClean="0">
                <a:latin typeface="SutonnyMJ" pitchFamily="2" charset="0"/>
                <a:cs typeface="Times New Roman" panose="02020603050405020304" pitchFamily="18" charset="0"/>
              </a:rPr>
              <a:t>jvKmvg</a:t>
            </a:r>
            <a:r>
              <a:rPr lang="en-US" altLang="en-US" sz="2800" b="1" dirty="0" smtClean="0">
                <a:latin typeface="SutonnyMJ" pitchFamily="2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>
                <a:latin typeface="SutonnyMJ" pitchFamily="2" charset="0"/>
                <a:cs typeface="Times New Roman" panose="02020603050405020304" pitchFamily="18" charset="0"/>
              </a:rPr>
              <a:t>†</a:t>
            </a:r>
            <a:r>
              <a:rPr lang="en-US" altLang="en-US" sz="2800" b="1" dirty="0" err="1">
                <a:latin typeface="SutonnyMJ" pitchFamily="2" charset="0"/>
                <a:cs typeface="Times New Roman" panose="02020603050405020304" pitchFamily="18" charset="0"/>
              </a:rPr>
              <a:t>cŠimfvi</a:t>
            </a:r>
            <a:r>
              <a:rPr lang="en-US" altLang="en-US" sz="2800" b="1" dirty="0">
                <a:latin typeface="SutonnyMJ" pitchFamily="2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 smtClean="0">
                <a:latin typeface="SutonnyMJ" pitchFamily="2" charset="0"/>
                <a:cs typeface="Times New Roman" panose="02020603050405020304" pitchFamily="18" charset="0"/>
              </a:rPr>
              <a:t>RbmsL</a:t>
            </a:r>
            <a:r>
              <a:rPr lang="en-US" altLang="en-US" sz="2800" b="1" dirty="0" err="1" smtClean="0">
                <a:latin typeface="SutonnyMJ" pitchFamily="2" charset="0"/>
                <a:cs typeface="SutonnyMJ" pitchFamily="2" charset="0"/>
              </a:rPr>
              <a:t>¨</a:t>
            </a:r>
            <a:r>
              <a:rPr lang="en-US" altLang="en-US" sz="2800" b="1" dirty="0" err="1" smtClean="0">
                <a:latin typeface="SutonnyMJ" pitchFamily="2" charset="0"/>
                <a:cs typeface="Times New Roman" panose="02020603050405020304" pitchFamily="18" charset="0"/>
              </a:rPr>
              <a:t>v</a:t>
            </a:r>
            <a:r>
              <a:rPr lang="en-US" altLang="en-US" sz="2800" b="1" dirty="0" smtClean="0">
                <a:latin typeface="SutonnyMJ" pitchFamily="2" charset="0"/>
                <a:cs typeface="Times New Roman" panose="02020603050405020304" pitchFamily="18" charset="0"/>
              </a:rPr>
              <a:t> </a:t>
            </a:r>
            <a:endParaRPr lang="en-US" altLang="en-US" sz="2800" b="1" dirty="0"/>
          </a:p>
        </p:txBody>
      </p:sp>
      <p:sp>
        <p:nvSpPr>
          <p:cNvPr id="15490" name="Rectangle 6"/>
          <p:cNvSpPr>
            <a:spLocks noChangeArrowheads="1"/>
          </p:cNvSpPr>
          <p:nvPr/>
        </p:nvSpPr>
        <p:spPr bwMode="auto">
          <a:xfrm>
            <a:off x="855922" y="4364455"/>
            <a:ext cx="584967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fontAlgn="b" hangingPunct="1"/>
            <a:r>
              <a:rPr lang="en-US" altLang="en-US" dirty="0" err="1" smtClean="0">
                <a:latin typeface="SutonnyMJ" pitchFamily="2" charset="0"/>
                <a:cs typeface="SutonnyMJ" pitchFamily="2" charset="0"/>
              </a:rPr>
              <a:t>m~Î</a:t>
            </a:r>
            <a:r>
              <a:rPr lang="en-US" altLang="en-US" dirty="0">
                <a:latin typeface="SutonnyMJ" pitchFamily="2" charset="0"/>
                <a:cs typeface="SutonnyMJ" pitchFamily="2" charset="0"/>
              </a:rPr>
              <a:t>: </a:t>
            </a:r>
            <a:r>
              <a:rPr lang="en-US" altLang="en-US" dirty="0" err="1">
                <a:latin typeface="SutonnyMJ" pitchFamily="2" charset="0"/>
                <a:cs typeface="SutonnyMJ" pitchFamily="2" charset="0"/>
              </a:rPr>
              <a:t>weweGm</a:t>
            </a:r>
            <a:r>
              <a:rPr lang="en-US" alt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dirty="0" err="1">
                <a:latin typeface="SutonnyMJ" pitchFamily="2" charset="0"/>
                <a:cs typeface="SutonnyMJ" pitchFamily="2" charset="0"/>
              </a:rPr>
              <a:t>Av`gïgvwi</a:t>
            </a:r>
            <a:r>
              <a:rPr lang="en-US" alt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dirty="0" err="1">
                <a:latin typeface="SutonnyMJ" pitchFamily="2" charset="0"/>
                <a:cs typeface="SutonnyMJ" pitchFamily="2" charset="0"/>
              </a:rPr>
              <a:t>wi‡cvU</a:t>
            </a:r>
            <a:r>
              <a:rPr lang="en-US" altLang="en-US" dirty="0">
                <a:latin typeface="SutonnyMJ" pitchFamily="2" charset="0"/>
                <a:cs typeface="SutonnyMJ" pitchFamily="2" charset="0"/>
              </a:rPr>
              <a:t>© ‡_‡K </a:t>
            </a:r>
            <a:r>
              <a:rPr lang="en-US" altLang="en-US" dirty="0" err="1">
                <a:latin typeface="SutonnyMJ" pitchFamily="2" charset="0"/>
                <a:cs typeface="SutonnyMJ" pitchFamily="2" charset="0"/>
              </a:rPr>
              <a:t>msKwjZ</a:t>
            </a:r>
            <a:r>
              <a:rPr lang="en-US" altLang="en-US" dirty="0">
                <a:latin typeface="SutonnyMJ" pitchFamily="2" charset="0"/>
                <a:cs typeface="SutonnyMJ" pitchFamily="2" charset="0"/>
              </a:rPr>
              <a:t> (1991, 2001 </a:t>
            </a:r>
            <a:r>
              <a:rPr lang="en-US" altLang="en-US" dirty="0" err="1">
                <a:latin typeface="SutonnyMJ" pitchFamily="2" charset="0"/>
                <a:cs typeface="SutonnyMJ" pitchFamily="2" charset="0"/>
              </a:rPr>
              <a:t>Ges</a:t>
            </a:r>
            <a:r>
              <a:rPr lang="en-US" altLang="en-US" dirty="0">
                <a:latin typeface="SutonnyMJ" pitchFamily="2" charset="0"/>
                <a:cs typeface="SutonnyMJ" pitchFamily="2" charset="0"/>
              </a:rPr>
              <a:t> 2011)|</a:t>
            </a:r>
            <a:endParaRPr lang="en-US" altLang="en-US" dirty="0">
              <a:latin typeface="SutonnyMJ" pitchFamily="2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AB132-6FD9-4052-9962-414BCC5B6787}" type="slidenum">
              <a:rPr lang="en-US" altLang="en-US" smtClean="0"/>
              <a:pPr/>
              <a:t>8</a:t>
            </a:fld>
            <a:endParaRPr lang="en-US" alt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6700698"/>
              </p:ext>
            </p:extLst>
          </p:nvPr>
        </p:nvGraphicFramePr>
        <p:xfrm>
          <a:off x="958851" y="1904997"/>
          <a:ext cx="7499349" cy="2362203"/>
        </p:xfrm>
        <a:graphic>
          <a:graphicData uri="http://schemas.openxmlformats.org/drawingml/2006/table">
            <a:tbl>
              <a:tblPr firstRow="1" firstCol="1" bandRow="1"/>
              <a:tblGrid>
                <a:gridCol w="990600"/>
                <a:gridCol w="1631949"/>
                <a:gridCol w="1600200"/>
                <a:gridCol w="1644651"/>
                <a:gridCol w="1631949"/>
              </a:tblGrid>
              <a:tr h="448350"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2400" b="0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Times New Roman" panose="02020603050405020304" pitchFamily="18" charset="0"/>
                        </a:rPr>
                        <a:t>mvj</a:t>
                      </a:r>
                      <a:r>
                        <a:rPr kumimoji="0" lang="en-US" sz="2400" b="0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endParaRPr kumimoji="0" lang="en-US" sz="2400" b="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890" marR="8890" marT="8890" marB="88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en-US" sz="2400" b="0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Times New Roman" panose="02020603050405020304" pitchFamily="18" charset="0"/>
                        </a:rPr>
                        <a:t>jvKmvg</a:t>
                      </a:r>
                      <a:r>
                        <a:rPr kumimoji="0" lang="en-US" altLang="en-US" sz="2400" b="0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Times New Roman" panose="02020603050405020304" pitchFamily="18" charset="0"/>
                        </a:rPr>
                        <a:t> †</a:t>
                      </a:r>
                      <a:r>
                        <a:rPr kumimoji="0" lang="en-US" altLang="en-US" sz="2400" b="0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Times New Roman" panose="02020603050405020304" pitchFamily="18" charset="0"/>
                        </a:rPr>
                        <a:t>cŠimfvi</a:t>
                      </a:r>
                      <a:r>
                        <a:rPr kumimoji="0" lang="en-US" altLang="en-US" sz="2400" b="0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en-US" sz="2400" b="0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Times New Roman" panose="02020603050405020304" pitchFamily="18" charset="0"/>
                        </a:rPr>
                        <a:t>RbmsL</a:t>
                      </a:r>
                      <a:r>
                        <a:rPr kumimoji="0" lang="en-US" altLang="en-US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¨</a:t>
                      </a:r>
                      <a:r>
                        <a:rPr kumimoji="0" lang="en-US" sz="2400" b="0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Times New Roman" panose="02020603050405020304" pitchFamily="18" charset="0"/>
                        </a:rPr>
                        <a:t>v</a:t>
                      </a:r>
                      <a:endParaRPr kumimoji="0" lang="en-US" sz="2400" b="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890" marR="8890" marT="8890" marB="88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2400" b="0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Times New Roman" panose="02020603050405020304" pitchFamily="18" charset="0"/>
                        </a:rPr>
                        <a:t>AvqZb</a:t>
                      </a:r>
                      <a:r>
                        <a:rPr kumimoji="0" lang="en-US" sz="2400" b="0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kumimoji="0" lang="en-US" sz="2400" b="0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Times New Roman" panose="02020603050405020304" pitchFamily="18" charset="0"/>
                        </a:rPr>
                        <a:t>eM</a:t>
                      </a:r>
                      <a:r>
                        <a:rPr kumimoji="0" lang="en-US" sz="2400" b="0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Times New Roman" panose="02020603050405020304" pitchFamily="18" charset="0"/>
                        </a:rPr>
                        <a:t>© </a:t>
                      </a:r>
                      <a:r>
                        <a:rPr kumimoji="0" lang="en-US" sz="2400" b="0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Times New Roman" panose="02020603050405020304" pitchFamily="18" charset="0"/>
                        </a:rPr>
                        <a:t>wKwg</a:t>
                      </a:r>
                      <a:r>
                        <a:rPr kumimoji="0" lang="en-US" sz="2400" b="0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Times New Roman" panose="02020603050405020304" pitchFamily="18" charset="0"/>
                        </a:rPr>
                        <a:t>)</a:t>
                      </a:r>
                      <a:endParaRPr kumimoji="0" lang="en-US" sz="2400" b="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890" marR="8890" marT="8890" marB="88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44835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2400" b="0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Times New Roman" panose="02020603050405020304" pitchFamily="18" charset="0"/>
                        </a:rPr>
                        <a:t>cyiæl</a:t>
                      </a:r>
                      <a:endParaRPr kumimoji="0" lang="en-US" sz="2400" b="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890" marR="8890" marT="8890" marB="88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2400" b="0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Times New Roman" panose="02020603050405020304" pitchFamily="18" charset="0"/>
                        </a:rPr>
                        <a:t>gwnjv</a:t>
                      </a:r>
                      <a:endParaRPr kumimoji="0" lang="en-US" sz="2400" b="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890" marR="8890" marT="8890" marB="88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2400" b="0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Times New Roman" panose="02020603050405020304" pitchFamily="18" charset="0"/>
                        </a:rPr>
                        <a:t>‡</a:t>
                      </a:r>
                      <a:r>
                        <a:rPr kumimoji="0" lang="en-US" sz="2400" b="0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Times New Roman" panose="02020603050405020304" pitchFamily="18" charset="0"/>
                        </a:rPr>
                        <a:t>gvU</a:t>
                      </a:r>
                      <a:endParaRPr kumimoji="0" lang="en-US" sz="2400" b="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890" marR="8890" marT="8890" marB="88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8850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2400" b="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Times New Roman" panose="02020603050405020304" pitchFamily="18" charset="0"/>
                        </a:rPr>
                        <a:t>1991</a:t>
                      </a:r>
                    </a:p>
                  </a:txBody>
                  <a:tcPr marL="8890" marR="8890" marT="8890" marB="88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2400" b="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Times New Roman" panose="02020603050405020304" pitchFamily="18" charset="0"/>
                        </a:rPr>
                        <a:t>25,398</a:t>
                      </a:r>
                    </a:p>
                  </a:txBody>
                  <a:tcPr marL="8890" marR="8890" marT="8890" marB="88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2400" b="0" kern="120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Times New Roman" panose="02020603050405020304" pitchFamily="18" charset="0"/>
                        </a:rPr>
                        <a:t>22,626</a:t>
                      </a:r>
                    </a:p>
                  </a:txBody>
                  <a:tcPr marL="8890" marR="8890" marT="8890" marB="88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2400" b="0" kern="120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Times New Roman" panose="02020603050405020304" pitchFamily="18" charset="0"/>
                        </a:rPr>
                        <a:t>48,024</a:t>
                      </a:r>
                    </a:p>
                  </a:txBody>
                  <a:tcPr marL="8890" marR="8890" marT="8890" marB="88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2400" b="0" kern="120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Times New Roman" panose="02020603050405020304" pitchFamily="18" charset="0"/>
                        </a:rPr>
                        <a:t>14.3</a:t>
                      </a:r>
                    </a:p>
                  </a:txBody>
                  <a:tcPr marL="8890" marR="8890" marT="8890" marB="88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850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2400" b="0" kern="120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Times New Roman" panose="02020603050405020304" pitchFamily="18" charset="0"/>
                        </a:rPr>
                        <a:t>2001</a:t>
                      </a:r>
                    </a:p>
                  </a:txBody>
                  <a:tcPr marL="8890" marR="8890" marT="8890" marB="88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2400" b="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Times New Roman" panose="02020603050405020304" pitchFamily="18" charset="0"/>
                        </a:rPr>
                        <a:t>28,214</a:t>
                      </a:r>
                    </a:p>
                  </a:txBody>
                  <a:tcPr marL="8890" marR="8890" marT="8890" marB="88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2400" b="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Times New Roman" panose="02020603050405020304" pitchFamily="18" charset="0"/>
                        </a:rPr>
                        <a:t>25,904</a:t>
                      </a:r>
                    </a:p>
                  </a:txBody>
                  <a:tcPr marL="8890" marR="8890" marT="8890" marB="88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2400" b="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Times New Roman" panose="02020603050405020304" pitchFamily="18" charset="0"/>
                        </a:rPr>
                        <a:t>54,118</a:t>
                      </a:r>
                    </a:p>
                  </a:txBody>
                  <a:tcPr marL="8890" marR="8890" marT="8890" marB="88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2400" b="0" kern="120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Times New Roman" panose="02020603050405020304" pitchFamily="18" charset="0"/>
                        </a:rPr>
                        <a:t>19.73</a:t>
                      </a:r>
                    </a:p>
                  </a:txBody>
                  <a:tcPr marL="8890" marR="8890" marT="8890" marB="88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850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2400" b="0" kern="120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Times New Roman" panose="02020603050405020304" pitchFamily="18" charset="0"/>
                        </a:rPr>
                        <a:t>2011</a:t>
                      </a:r>
                    </a:p>
                  </a:txBody>
                  <a:tcPr marL="8890" marR="8890" marT="8890" marB="88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2400" b="0" kern="120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Times New Roman" panose="02020603050405020304" pitchFamily="18" charset="0"/>
                        </a:rPr>
                        <a:t>22,734</a:t>
                      </a:r>
                    </a:p>
                  </a:txBody>
                  <a:tcPr marL="8890" marR="8890" marT="8890" marB="88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2400" b="0" kern="120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Times New Roman" panose="02020603050405020304" pitchFamily="18" charset="0"/>
                        </a:rPr>
                        <a:t>24,089</a:t>
                      </a:r>
                    </a:p>
                  </a:txBody>
                  <a:tcPr marL="8890" marR="8890" marT="8890" marB="88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2400" b="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Times New Roman" panose="02020603050405020304" pitchFamily="18" charset="0"/>
                        </a:rPr>
                        <a:t>70,632</a:t>
                      </a:r>
                    </a:p>
                  </a:txBody>
                  <a:tcPr marL="8890" marR="8890" marT="8890" marB="88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2400" b="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Times New Roman" panose="02020603050405020304" pitchFamily="18" charset="0"/>
                        </a:rPr>
                        <a:t>19.86</a:t>
                      </a:r>
                    </a:p>
                  </a:txBody>
                  <a:tcPr marL="8890" marR="8890" marT="8890" marB="88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1380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/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4686479"/>
              </p:ext>
            </p:extLst>
          </p:nvPr>
        </p:nvGraphicFramePr>
        <p:xfrm>
          <a:off x="457200" y="601663"/>
          <a:ext cx="8305800" cy="5346640"/>
        </p:xfrm>
        <a:graphic>
          <a:graphicData uri="http://schemas.openxmlformats.org/drawingml/2006/table">
            <a:tbl>
              <a:tblPr/>
              <a:tblGrid>
                <a:gridCol w="685800">
                  <a:extLst>
                    <a:ext uri="{9D8B030D-6E8A-4147-A177-3AD203B41FA5}"/>
                  </a:extLst>
                </a:gridCol>
                <a:gridCol w="737235">
                  <a:extLst>
                    <a:ext uri="{9D8B030D-6E8A-4147-A177-3AD203B41FA5}"/>
                  </a:extLst>
                </a:gridCol>
                <a:gridCol w="1108949">
                  <a:extLst>
                    <a:ext uri="{9D8B030D-6E8A-4147-A177-3AD203B41FA5}"/>
                  </a:extLst>
                </a:gridCol>
                <a:gridCol w="986248">
                  <a:extLst>
                    <a:ext uri="{9D8B030D-6E8A-4147-A177-3AD203B41FA5}"/>
                  </a:extLst>
                </a:gridCol>
                <a:gridCol w="939895">
                  <a:extLst>
                    <a:ext uri="{9D8B030D-6E8A-4147-A177-3AD203B41FA5}"/>
                  </a:extLst>
                </a:gridCol>
                <a:gridCol w="834517">
                  <a:extLst>
                    <a:ext uri="{9D8B030D-6E8A-4147-A177-3AD203B41FA5}"/>
                  </a:extLst>
                </a:gridCol>
                <a:gridCol w="939895">
                  <a:extLst>
                    <a:ext uri="{9D8B030D-6E8A-4147-A177-3AD203B41FA5}"/>
                  </a:extLst>
                </a:gridCol>
                <a:gridCol w="910382">
                  <a:extLst>
                    <a:ext uri="{9D8B030D-6E8A-4147-A177-3AD203B41FA5}"/>
                  </a:extLst>
                </a:gridCol>
                <a:gridCol w="1162879">
                  <a:extLst>
                    <a:ext uri="{9D8B030D-6E8A-4147-A177-3AD203B41FA5}"/>
                  </a:extLst>
                </a:gridCol>
              </a:tblGrid>
              <a:tr h="380930">
                <a:tc rowSpan="2">
                  <a:txBody>
                    <a:bodyPr/>
                    <a:lstStyle/>
                    <a:p>
                      <a:pPr marL="9525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© </a:t>
                      </a:r>
                      <a:r>
                        <a:rPr kumimoji="0" lang="en-US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bs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Times New Roman" pitchFamily="18" charset="0"/>
                        <a:cs typeface="SutonnyMJ" pitchFamily="2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9525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2011 (</a:t>
                      </a:r>
                      <a:r>
                        <a:rPr kumimoji="0" lang="en-US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weweGm</a:t>
                      </a: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, 2011)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Times New Roman" pitchFamily="18" charset="0"/>
                        <a:cs typeface="SutonnyMJ" pitchFamily="2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9525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2019 </a:t>
                      </a: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(</a:t>
                      </a:r>
                      <a:r>
                        <a:rPr kumimoji="0" lang="en-US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wnmveK</a:t>
                      </a: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…Z</a:t>
                      </a:r>
                      <a:r>
                        <a:rPr kumimoji="0" lang="bn-IN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Times New Roman" pitchFamily="18" charset="0"/>
                        </a:rPr>
                        <a:t>)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Times New Roman" pitchFamily="18" charset="0"/>
                        <a:cs typeface="SutonnyMJ" pitchFamily="2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9525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2029 </a:t>
                      </a: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(</a:t>
                      </a:r>
                      <a:r>
                        <a:rPr kumimoji="0" 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Awf</a:t>
                      </a: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‡¶c</a:t>
                      </a: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)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Times New Roman" pitchFamily="18" charset="0"/>
                        <a:cs typeface="SutonnyMJ" pitchFamily="2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9525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Times New Roman" pitchFamily="18" charset="0"/>
                          <a:cs typeface="SutonnyMJ" pitchFamily="2" charset="0"/>
                        </a:rPr>
                        <a:t>2039 </a:t>
                      </a: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Times New Roman" pitchFamily="18" charset="0"/>
                          <a:cs typeface="SutonnyMJ" pitchFamily="2" charset="0"/>
                        </a:rPr>
                        <a:t>(</a:t>
                      </a:r>
                      <a:r>
                        <a:rPr kumimoji="0" 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Times New Roman" pitchFamily="18" charset="0"/>
                          <a:cs typeface="SutonnyMJ" pitchFamily="2" charset="0"/>
                        </a:rPr>
                        <a:t>Awf</a:t>
                      </a: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Times New Roman" pitchFamily="18" charset="0"/>
                          <a:cs typeface="SutonnyMJ" pitchFamily="2" charset="0"/>
                        </a:rPr>
                        <a:t>‡¶c</a:t>
                      </a: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Times New Roman" pitchFamily="18" charset="0"/>
                          <a:cs typeface="SutonnyMJ" pitchFamily="2" charset="0"/>
                        </a:rPr>
                        <a:t>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/>
                </a:extLst>
              </a:tr>
              <a:tr h="46520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525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RbmsL</a:t>
                      </a:r>
                      <a:r>
                        <a:rPr kumimoji="0" lang="en-US" altLang="en-US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¨</a:t>
                      </a:r>
                      <a:r>
                        <a:rPr kumimoji="0" lang="en-US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v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Times New Roman" pitchFamily="18" charset="0"/>
                        <a:cs typeface="SutonnyMJ" pitchFamily="2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NbZ</a:t>
                      </a: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¡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(</a:t>
                      </a:r>
                      <a:r>
                        <a:rPr kumimoji="0" lang="en-US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cÖwZ</a:t>
                      </a: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kumimoji="0" lang="en-US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GK‡i</a:t>
                      </a: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525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RbmsL</a:t>
                      </a:r>
                      <a:r>
                        <a:rPr kumimoji="0" lang="en-US" altLang="en-US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¨</a:t>
                      </a:r>
                      <a:r>
                        <a:rPr kumimoji="0" lang="en-US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v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Times New Roman" pitchFamily="18" charset="0"/>
                        <a:cs typeface="SutonnyMJ" pitchFamily="2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NbZ</a:t>
                      </a: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¡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(</a:t>
                      </a:r>
                      <a:r>
                        <a:rPr kumimoji="0" lang="en-US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cÖwZ</a:t>
                      </a: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kumimoji="0" lang="en-US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GK‡i</a:t>
                      </a: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525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RbmsL</a:t>
                      </a:r>
                      <a:r>
                        <a:rPr kumimoji="0" lang="en-US" altLang="en-US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¨</a:t>
                      </a:r>
                      <a:r>
                        <a:rPr kumimoji="0" lang="en-US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v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NbZ</a:t>
                      </a: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¡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(</a:t>
                      </a:r>
                      <a:r>
                        <a:rPr kumimoji="0" lang="en-US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cÖwZ</a:t>
                      </a: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kumimoji="0" lang="en-US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GK‡i</a:t>
                      </a: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525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RbmsL</a:t>
                      </a:r>
                      <a:r>
                        <a:rPr kumimoji="0" lang="en-US" altLang="en-US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¨</a:t>
                      </a:r>
                      <a:r>
                        <a:rPr kumimoji="0" lang="en-US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v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525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NbZ</a:t>
                      </a: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¡ </a:t>
                      </a:r>
                    </a:p>
                    <a:p>
                      <a:pPr marL="9525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(</a:t>
                      </a:r>
                      <a:r>
                        <a:rPr kumimoji="0" lang="en-US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cÖwZ</a:t>
                      </a: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kumimoji="0" lang="en-US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GK‡i</a:t>
                      </a: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  <a:tr h="42341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1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Times New Roman" pitchFamily="18" charset="0"/>
                        <a:cs typeface="SutonnyMJ" pitchFamily="2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8,224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SutonnyMJ"/>
                          <a:ea typeface="Calibri"/>
                          <a:cs typeface="Times New Roman"/>
                        </a:rPr>
                        <a:t>13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SutonnyMJ"/>
                          <a:ea typeface="Calibri"/>
                          <a:cs typeface="Times New Roman"/>
                        </a:rPr>
                        <a:t>10,178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SutonnyMJ"/>
                          <a:ea typeface="Calibri"/>
                          <a:cs typeface="Times New Roman"/>
                        </a:rPr>
                        <a:t>16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13,285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20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17,340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27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/>
                </a:extLst>
              </a:tr>
              <a:tr h="42341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2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Times New Roman" pitchFamily="18" charset="0"/>
                        <a:cs typeface="SutonnyMJ" pitchFamily="2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6,768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SutonnyMJ"/>
                          <a:ea typeface="Calibri"/>
                          <a:cs typeface="Times New Roman"/>
                        </a:rPr>
                        <a:t>10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SutonnyMJ"/>
                          <a:ea typeface="Calibri"/>
                          <a:cs typeface="Times New Roman"/>
                        </a:rPr>
                        <a:t>8,376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SutonnyMJ"/>
                          <a:ea typeface="Calibri"/>
                          <a:cs typeface="Times New Roman"/>
                        </a:rPr>
                        <a:t>12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10,933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16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14,270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21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/>
                </a:extLst>
              </a:tr>
              <a:tr h="42341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3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Times New Roman" pitchFamily="18" charset="0"/>
                        <a:cs typeface="SutonnyMJ" pitchFamily="2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5,261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SutonnyMJ"/>
                          <a:ea typeface="Calibri"/>
                          <a:cs typeface="Times New Roman"/>
                        </a:rPr>
                        <a:t>11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SutonnyMJ"/>
                          <a:ea typeface="Calibri"/>
                          <a:cs typeface="Times New Roman"/>
                        </a:rPr>
                        <a:t>6,511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SutonnyMJ"/>
                          <a:ea typeface="Calibri"/>
                          <a:cs typeface="Times New Roman"/>
                        </a:rPr>
                        <a:t>13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8,498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17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11,093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22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/>
                </a:extLst>
              </a:tr>
              <a:tr h="42341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4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Times New Roman" pitchFamily="18" charset="0"/>
                        <a:cs typeface="SutonnyMJ" pitchFamily="2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7,917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SutonnyMJ"/>
                          <a:ea typeface="Calibri"/>
                          <a:cs typeface="Times New Roman"/>
                        </a:rPr>
                        <a:t>35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SutonnyMJ"/>
                          <a:ea typeface="Calibri"/>
                          <a:cs typeface="Times New Roman"/>
                        </a:rPr>
                        <a:t>9,798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SutonnyMJ"/>
                          <a:ea typeface="Calibri"/>
                          <a:cs typeface="Times New Roman"/>
                        </a:rPr>
                        <a:t>43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12,789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56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16,693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73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/>
                </a:extLst>
              </a:tr>
              <a:tr h="42341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5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Times New Roman" pitchFamily="18" charset="0"/>
                        <a:cs typeface="SutonnyMJ" pitchFamily="2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9,505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SutonnyMJ"/>
                          <a:ea typeface="Calibri"/>
                          <a:cs typeface="Times New Roman"/>
                        </a:rPr>
                        <a:t>23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SutonnyMJ"/>
                          <a:ea typeface="Calibri"/>
                          <a:cs typeface="Times New Roman"/>
                        </a:rPr>
                        <a:t>11,763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SutonnyMJ"/>
                          <a:ea typeface="Calibri"/>
                          <a:cs typeface="Times New Roman"/>
                        </a:rPr>
                        <a:t>29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15,354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37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20,041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49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/>
                </a:extLst>
              </a:tr>
              <a:tr h="42341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6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Times New Roman" pitchFamily="18" charset="0"/>
                        <a:cs typeface="SutonnyMJ" pitchFamily="2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8,569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SutonnyMJ"/>
                          <a:ea typeface="Calibri"/>
                          <a:cs typeface="Times New Roman"/>
                        </a:rPr>
                        <a:t>17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SutonnyMJ"/>
                          <a:ea typeface="Calibri"/>
                          <a:cs typeface="Times New Roman"/>
                        </a:rPr>
                        <a:t>10,605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SutonnyMJ"/>
                          <a:ea typeface="Calibri"/>
                          <a:cs typeface="Times New Roman"/>
                        </a:rPr>
                        <a:t>21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13,842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27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18,068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36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/>
                </a:extLst>
              </a:tr>
              <a:tr h="42341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7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Times New Roman" pitchFamily="18" charset="0"/>
                        <a:cs typeface="SutonnyMJ" pitchFamily="2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8,457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SutonnyMJ"/>
                          <a:ea typeface="Calibri"/>
                          <a:cs typeface="Times New Roman"/>
                        </a:rPr>
                        <a:t>12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SutonnyMJ"/>
                          <a:ea typeface="Calibri"/>
                          <a:cs typeface="Times New Roman"/>
                        </a:rPr>
                        <a:t>10,466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SutonnyMJ"/>
                          <a:ea typeface="Calibri"/>
                          <a:cs typeface="Times New Roman"/>
                        </a:rPr>
                        <a:t>15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13,661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19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17,832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25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/>
                </a:extLst>
              </a:tr>
              <a:tr h="42341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8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Times New Roman" pitchFamily="18" charset="0"/>
                        <a:cs typeface="SutonnyMJ" pitchFamily="2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9,191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SutonnyMJ"/>
                          <a:ea typeface="Calibri"/>
                          <a:cs typeface="Times New Roman"/>
                        </a:rPr>
                        <a:t>15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SutonnyMJ"/>
                          <a:ea typeface="Calibri"/>
                          <a:cs typeface="Times New Roman"/>
                        </a:rPr>
                        <a:t>11,374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SutonnyMJ"/>
                          <a:ea typeface="Calibri"/>
                          <a:cs typeface="Times New Roman"/>
                        </a:rPr>
                        <a:t>19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14,847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25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19,379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33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/>
                </a:extLst>
              </a:tr>
              <a:tr h="42341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9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Times New Roman" pitchFamily="18" charset="0"/>
                        <a:cs typeface="SutonnyMJ" pitchFamily="2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6,740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SutonnyMJ"/>
                          <a:ea typeface="Calibri"/>
                          <a:cs typeface="Times New Roman"/>
                        </a:rPr>
                        <a:t>11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SutonnyMJ"/>
                          <a:ea typeface="Calibri"/>
                          <a:cs typeface="Times New Roman"/>
                        </a:rPr>
                        <a:t>8,341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SutonnyMJ"/>
                          <a:ea typeface="Calibri"/>
                          <a:cs typeface="Times New Roman"/>
                        </a:rPr>
                        <a:t>14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10,887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18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14,211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23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/>
                </a:extLst>
              </a:tr>
              <a:tr h="423419">
                <a:tc>
                  <a:txBody>
                    <a:bodyPr/>
                    <a:lstStyle/>
                    <a:p>
                      <a:pPr marL="20955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kumimoji="0" lang="en-US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gvU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Times New Roman" pitchFamily="18" charset="0"/>
                        <a:cs typeface="SutonnyMJ" pitchFamily="2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70,632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SutonnyMJ"/>
                          <a:ea typeface="Calibri"/>
                          <a:cs typeface="Times New Roman"/>
                        </a:rPr>
                        <a:t>14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b="1" dirty="0" smtClean="0">
                          <a:solidFill>
                            <a:srgbClr val="000000"/>
                          </a:solidFill>
                          <a:latin typeface="SutonnyMJ"/>
                          <a:ea typeface="Calibri"/>
                          <a:cs typeface="Times New Roman"/>
                        </a:rPr>
                        <a:t>87,411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SutonnyMJ"/>
                          <a:ea typeface="Calibri"/>
                          <a:cs typeface="Times New Roman"/>
                        </a:rPr>
                        <a:t>18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1,14,096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23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1,48,927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30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</a:tbl>
          </a:graphicData>
        </a:graphic>
      </p:graphicFrame>
      <p:sp>
        <p:nvSpPr>
          <p:cNvPr id="15489" name="TextBox 5"/>
          <p:cNvSpPr txBox="1">
            <a:spLocks noChangeArrowheads="1"/>
          </p:cNvSpPr>
          <p:nvPr/>
        </p:nvSpPr>
        <p:spPr bwMode="auto">
          <a:xfrm>
            <a:off x="1524000" y="0"/>
            <a:ext cx="56388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solidFill>
                  <a:schemeClr val="accent2"/>
                </a:solidFill>
                <a:latin typeface="SutonnyMJ" pitchFamily="2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latin typeface="SutonnyMJ" pitchFamily="2" charset="0"/>
                <a:cs typeface="Times New Roman" panose="02020603050405020304" pitchFamily="18" charset="0"/>
              </a:rPr>
              <a:t>jvKmvg</a:t>
            </a:r>
            <a:r>
              <a:rPr lang="en-US" altLang="en-US" sz="2800" b="1" dirty="0">
                <a:latin typeface="SutonnyMJ" pitchFamily="2" charset="0"/>
                <a:cs typeface="Times New Roman" panose="02020603050405020304" pitchFamily="18" charset="0"/>
              </a:rPr>
              <a:t> †</a:t>
            </a:r>
            <a:r>
              <a:rPr lang="en-US" altLang="en-US" sz="2800" b="1" dirty="0" err="1">
                <a:latin typeface="SutonnyMJ" pitchFamily="2" charset="0"/>
                <a:cs typeface="Times New Roman" panose="02020603050405020304" pitchFamily="18" charset="0"/>
              </a:rPr>
              <a:t>cŠimfvi</a:t>
            </a:r>
            <a:r>
              <a:rPr lang="en-US" altLang="en-US" sz="2800" b="1" dirty="0">
                <a:latin typeface="SutonnyMJ" pitchFamily="2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latin typeface="SutonnyMJ" pitchFamily="2" charset="0"/>
                <a:cs typeface="Times New Roman" panose="02020603050405020304" pitchFamily="18" charset="0"/>
              </a:rPr>
              <a:t>fwel</a:t>
            </a:r>
            <a:r>
              <a:rPr lang="en-US" altLang="en-US" sz="2800" b="1" dirty="0" err="1">
                <a:latin typeface="SutonnyMJ" pitchFamily="2" charset="0"/>
                <a:cs typeface="SutonnyMJ" pitchFamily="2" charset="0"/>
              </a:rPr>
              <a:t>¨</a:t>
            </a:r>
            <a:r>
              <a:rPr lang="en-US" altLang="en-US" sz="2800" b="1" dirty="0" err="1">
                <a:latin typeface="SutonnyMJ" pitchFamily="2" charset="0"/>
                <a:cs typeface="Times New Roman" panose="02020603050405020304" pitchFamily="18" charset="0"/>
              </a:rPr>
              <a:t>r</a:t>
            </a:r>
            <a:r>
              <a:rPr lang="en-US" altLang="en-US" sz="2800" b="1" dirty="0">
                <a:latin typeface="SutonnyMJ" pitchFamily="2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latin typeface="SutonnyMJ" pitchFamily="2" charset="0"/>
                <a:cs typeface="Times New Roman" panose="02020603050405020304" pitchFamily="18" charset="0"/>
              </a:rPr>
              <a:t>RbmsL</a:t>
            </a:r>
            <a:r>
              <a:rPr lang="en-US" altLang="en-US" sz="2800" b="1" dirty="0" err="1">
                <a:latin typeface="SutonnyMJ" pitchFamily="2" charset="0"/>
                <a:cs typeface="SutonnyMJ" pitchFamily="2" charset="0"/>
              </a:rPr>
              <a:t>¨</a:t>
            </a:r>
            <a:r>
              <a:rPr lang="en-US" altLang="en-US" sz="2800" b="1" dirty="0" err="1">
                <a:latin typeface="SutonnyMJ" pitchFamily="2" charset="0"/>
                <a:cs typeface="Times New Roman" panose="02020603050405020304" pitchFamily="18" charset="0"/>
              </a:rPr>
              <a:t>v</a:t>
            </a:r>
            <a:r>
              <a:rPr lang="en-US" altLang="en-US" sz="2800" b="1" dirty="0">
                <a:latin typeface="SutonnyMJ" pitchFamily="2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 smtClean="0">
                <a:latin typeface="SutonnyMJ" pitchFamily="2" charset="0"/>
                <a:cs typeface="Times New Roman" panose="02020603050405020304" pitchFamily="18" charset="0"/>
              </a:rPr>
              <a:t>Awf</a:t>
            </a:r>
            <a:r>
              <a:rPr lang="en-US" altLang="en-US" sz="2800" b="1" dirty="0" smtClean="0">
                <a:latin typeface="SutonnyMJ" pitchFamily="2" charset="0"/>
                <a:cs typeface="Times New Roman" panose="02020603050405020304" pitchFamily="18" charset="0"/>
              </a:rPr>
              <a:t>‡¶c </a:t>
            </a:r>
            <a:endParaRPr lang="en-US" altLang="en-US" sz="2800" b="1" dirty="0"/>
          </a:p>
        </p:txBody>
      </p:sp>
      <p:sp>
        <p:nvSpPr>
          <p:cNvPr id="15490" name="Rectangle 6"/>
          <p:cNvSpPr>
            <a:spLocks noChangeArrowheads="1"/>
          </p:cNvSpPr>
          <p:nvPr/>
        </p:nvSpPr>
        <p:spPr bwMode="auto">
          <a:xfrm>
            <a:off x="2514600" y="6017643"/>
            <a:ext cx="300755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" hangingPunct="1"/>
            <a:r>
              <a:rPr lang="en-US" altLang="en-US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b="1" dirty="0" err="1">
                <a:latin typeface="SutonnyMJ" pitchFamily="2" charset="0"/>
                <a:cs typeface="SutonnyMJ" pitchFamily="2" charset="0"/>
              </a:rPr>
              <a:t>e„w×i</a:t>
            </a:r>
            <a:r>
              <a:rPr lang="en-US" altLang="en-US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b="1" dirty="0" err="1">
                <a:latin typeface="SutonnyMJ" pitchFamily="2" charset="0"/>
              </a:rPr>
              <a:t>nvi</a:t>
            </a:r>
            <a:r>
              <a:rPr lang="en-US" altLang="en-US" b="1" dirty="0">
                <a:latin typeface="SutonnyMJ" pitchFamily="2" charset="0"/>
              </a:rPr>
              <a:t>=</a:t>
            </a:r>
            <a:r>
              <a:rPr lang="as-IN" altLang="en-US" b="1" dirty="0">
                <a:latin typeface="SutonnyMJ" pitchFamily="2" charset="0"/>
              </a:rPr>
              <a:t> </a:t>
            </a:r>
            <a:r>
              <a:rPr lang="en-US" altLang="en-US" b="1" dirty="0" smtClean="0">
                <a:latin typeface="SutonnyMJ" pitchFamily="2" charset="0"/>
              </a:rPr>
              <a:t>2.70% </a:t>
            </a:r>
            <a:r>
              <a:rPr lang="en-US" altLang="en-US" b="1" dirty="0">
                <a:latin typeface="SutonnyMJ" pitchFamily="2" charset="0"/>
              </a:rPr>
              <a:t>(</a:t>
            </a:r>
            <a:r>
              <a:rPr lang="en-US" altLang="en-US" b="1" dirty="0" err="1">
                <a:latin typeface="SutonnyMJ" pitchFamily="2" charset="0"/>
              </a:rPr>
              <a:t>weweGm</a:t>
            </a:r>
            <a:r>
              <a:rPr lang="en-US" altLang="en-US" b="1" dirty="0">
                <a:latin typeface="SutonnyMJ" pitchFamily="2" charset="0"/>
              </a:rPr>
              <a:t>, 2011)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AB132-6FD9-4052-9962-414BCC5B6787}" type="slidenum">
              <a:rPr lang="en-US" altLang="en-US" smtClean="0"/>
              <a:pPr/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4969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Box 3"/>
          <p:cNvSpPr txBox="1">
            <a:spLocks noChangeArrowheads="1"/>
          </p:cNvSpPr>
          <p:nvPr/>
        </p:nvSpPr>
        <p:spPr bwMode="auto">
          <a:xfrm>
            <a:off x="2743199" y="436840"/>
            <a:ext cx="409759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 err="1" smtClean="0">
                <a:latin typeface="SutonnyMJ" pitchFamily="2" charset="0"/>
                <a:cs typeface="SutonnyMJ" pitchFamily="2" charset="0"/>
              </a:rPr>
              <a:t>jvKmvg</a:t>
            </a:r>
            <a:r>
              <a:rPr lang="en-US" altLang="en-US" sz="2800" b="1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altLang="en-US" sz="2800" b="1" dirty="0" err="1">
                <a:latin typeface="SutonnyMJ" pitchFamily="2" charset="0"/>
                <a:cs typeface="SutonnyMJ" pitchFamily="2" charset="0"/>
              </a:rPr>
              <a:t>cŠimfvi</a:t>
            </a:r>
            <a:r>
              <a:rPr lang="en-US" altLang="en-US" sz="2800" b="1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altLang="en-US" sz="2800" b="1" dirty="0" err="1">
                <a:latin typeface="SutonnyMJ" pitchFamily="2" charset="0"/>
                <a:cs typeface="SutonnyMJ" pitchFamily="2" charset="0"/>
              </a:rPr>
              <a:t>gŠRvi</a:t>
            </a:r>
            <a:r>
              <a:rPr lang="en-US" altLang="en-US" sz="28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800" b="1" dirty="0" err="1">
                <a:latin typeface="SutonnyMJ" pitchFamily="2" charset="0"/>
                <a:cs typeface="SutonnyMJ" pitchFamily="2" charset="0"/>
              </a:rPr>
              <a:t>ZvwjKv</a:t>
            </a:r>
            <a:endParaRPr lang="en-US" altLang="en-US" sz="2800" b="1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AB132-6FD9-4052-9962-414BCC5B6787}" type="slidenum">
              <a:rPr lang="en-US" altLang="en-US" smtClean="0"/>
              <a:pPr/>
              <a:t>10</a:t>
            </a:fld>
            <a:endParaRPr lang="en-US" alt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8980686"/>
              </p:ext>
            </p:extLst>
          </p:nvPr>
        </p:nvGraphicFramePr>
        <p:xfrm>
          <a:off x="599166" y="1066800"/>
          <a:ext cx="8544834" cy="5191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69257"/>
                <a:gridCol w="990600"/>
                <a:gridCol w="2590800"/>
                <a:gridCol w="838200"/>
                <a:gridCol w="990600"/>
                <a:gridCol w="2365377"/>
              </a:tblGrid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µg </a:t>
                      </a:r>
                      <a:r>
                        <a:rPr lang="en-US" sz="20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bs</a:t>
                      </a:r>
                      <a:endParaRPr lang="en-US" sz="2000" b="1" dirty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‡R </a:t>
                      </a:r>
                      <a:r>
                        <a:rPr lang="en-US" sz="20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Gj</a:t>
                      </a: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bs</a:t>
                      </a:r>
                      <a:endParaRPr lang="en-US" sz="2000" b="1" dirty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20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gŠRvi</a:t>
                      </a: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bvg</a:t>
                      </a:r>
                      <a:endParaRPr lang="en-US" sz="2000" b="1" dirty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µg </a:t>
                      </a:r>
                      <a:r>
                        <a:rPr lang="en-US" sz="20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bs</a:t>
                      </a:r>
                      <a:endParaRPr lang="en-US" sz="2000" b="1" dirty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‡R </a:t>
                      </a:r>
                      <a:r>
                        <a:rPr lang="en-US" sz="20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Gj</a:t>
                      </a: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bs</a:t>
                      </a:r>
                      <a:endParaRPr lang="en-US" sz="2000" b="1" dirty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20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gŠRvi</a:t>
                      </a: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bvg</a:t>
                      </a:r>
                      <a:endParaRPr lang="en-US" sz="2000" b="1" dirty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1</a:t>
                      </a:r>
                      <a:endParaRPr lang="en-US" sz="2000" b="0" dirty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182</a:t>
                      </a:r>
                      <a:endParaRPr lang="en-US" sz="2000" dirty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DËiKyj</a:t>
                      </a:r>
                      <a:endParaRPr lang="en-US" sz="2000" dirty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14</a:t>
                      </a:r>
                      <a:endParaRPr lang="en-US" sz="2000" b="0" dirty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196</a:t>
                      </a:r>
                      <a:endParaRPr lang="en-US" sz="2000" b="0" dirty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c~e</a:t>
                      </a: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© </a:t>
                      </a:r>
                      <a:r>
                        <a:rPr lang="en-US" sz="20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d‡Zcyi</a:t>
                      </a:r>
                      <a:endParaRPr lang="en-US" sz="2000" b="0" dirty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2</a:t>
                      </a:r>
                      <a:endParaRPr lang="en-US" sz="2000" b="0" dirty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193</a:t>
                      </a:r>
                      <a:endParaRPr lang="en-US" sz="2000" dirty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SutonnyMJ" pitchFamily="2" charset="0"/>
                          <a:cs typeface="SutonnyMJ" pitchFamily="2" charset="0"/>
                        </a:rPr>
                        <a:t>Kv`«v</a:t>
                      </a:r>
                      <a:endParaRPr lang="en-US" sz="200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15</a:t>
                      </a:r>
                      <a:endParaRPr lang="en-US" sz="2000" b="0" dirty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SutonnyMJ" pitchFamily="2" charset="0"/>
                          <a:cs typeface="SutonnyMJ" pitchFamily="2" charset="0"/>
                        </a:rPr>
                        <a:t>190</a:t>
                      </a:r>
                      <a:endParaRPr lang="en-US" sz="2000" b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SutonnyMJ" pitchFamily="2" charset="0"/>
                          <a:cs typeface="SutonnyMJ" pitchFamily="2" charset="0"/>
                        </a:rPr>
                        <a:t>cvBKcvov</a:t>
                      </a:r>
                      <a:endParaRPr lang="en-US" sz="2000" b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3</a:t>
                      </a:r>
                      <a:endParaRPr lang="en-US" sz="2000" b="0" dirty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166</a:t>
                      </a:r>
                      <a:endParaRPr lang="en-US" sz="2000" dirty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SutonnyMJ" pitchFamily="2" charset="0"/>
                          <a:cs typeface="SutonnyMJ" pitchFamily="2" charset="0"/>
                        </a:rPr>
                        <a:t>Ky›`«v</a:t>
                      </a:r>
                      <a:endParaRPr lang="en-US" sz="200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16</a:t>
                      </a:r>
                      <a:endParaRPr lang="en-US" sz="2000" b="0" dirty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SutonnyMJ" pitchFamily="2" charset="0"/>
                          <a:cs typeface="SutonnyMJ" pitchFamily="2" charset="0"/>
                        </a:rPr>
                        <a:t>194</a:t>
                      </a:r>
                      <a:endParaRPr lang="en-US" sz="2000" b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SutonnyMJ" pitchFamily="2" charset="0"/>
                          <a:cs typeface="SutonnyMJ" pitchFamily="2" charset="0"/>
                        </a:rPr>
                        <a:t>‡fvRcvov</a:t>
                      </a:r>
                      <a:endParaRPr lang="en-US" sz="2000" b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4</a:t>
                      </a:r>
                      <a:endParaRPr lang="en-US" sz="2000" b="0" dirty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191</a:t>
                      </a:r>
                      <a:endParaRPr lang="en-US" sz="2000" dirty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SutonnyMJ" pitchFamily="2" charset="0"/>
                          <a:cs typeface="SutonnyMJ" pitchFamily="2" charset="0"/>
                        </a:rPr>
                        <a:t>‡Kvgvi‡WvMv</a:t>
                      </a:r>
                      <a:endParaRPr lang="en-US" sz="200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17</a:t>
                      </a:r>
                      <a:endParaRPr lang="en-US" sz="2000" b="0" dirty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184</a:t>
                      </a:r>
                      <a:endParaRPr lang="en-US" sz="2000" b="0" dirty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SutonnyMJ" pitchFamily="2" charset="0"/>
                          <a:cs typeface="SutonnyMJ" pitchFamily="2" charset="0"/>
                        </a:rPr>
                        <a:t>webB</a:t>
                      </a:r>
                      <a:endParaRPr lang="en-US" sz="2000" b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SutonnyMJ" pitchFamily="2" charset="0"/>
                          <a:cs typeface="SutonnyMJ" pitchFamily="2" charset="0"/>
                        </a:rPr>
                        <a:t>5</a:t>
                      </a:r>
                      <a:endParaRPr lang="en-US" sz="2000" b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185</a:t>
                      </a:r>
                      <a:endParaRPr lang="en-US" sz="2000" dirty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SutonnyMJ" pitchFamily="2" charset="0"/>
                          <a:cs typeface="SutonnyMJ" pitchFamily="2" charset="0"/>
                        </a:rPr>
                        <a:t>‡Mvcvjcyi</a:t>
                      </a:r>
                      <a:endParaRPr lang="en-US" sz="200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18</a:t>
                      </a:r>
                      <a:endParaRPr lang="en-US" sz="2000" b="0" dirty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189</a:t>
                      </a:r>
                      <a:endParaRPr lang="en-US" sz="2000" b="0" dirty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SutonnyMJ" pitchFamily="2" charset="0"/>
                          <a:cs typeface="SutonnyMJ" pitchFamily="2" charset="0"/>
                        </a:rPr>
                        <a:t>eoZydv</a:t>
                      </a:r>
                      <a:endParaRPr lang="en-US" sz="2000" b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6</a:t>
                      </a:r>
                      <a:endParaRPr lang="en-US" sz="2000" b="0" dirty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SutonnyMJ" pitchFamily="2" charset="0"/>
                          <a:cs typeface="SutonnyMJ" pitchFamily="2" charset="0"/>
                        </a:rPr>
                        <a:t>270</a:t>
                      </a:r>
                      <a:endParaRPr lang="en-US" sz="200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MvRxgyov</a:t>
                      </a:r>
                      <a:endParaRPr lang="en-US" sz="2000" dirty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19</a:t>
                      </a:r>
                      <a:endParaRPr lang="en-US" sz="2000" b="0" dirty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188</a:t>
                      </a:r>
                      <a:endParaRPr lang="en-US" sz="2000" b="0" dirty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SutonnyMJ" pitchFamily="2" charset="0"/>
                          <a:cs typeface="SutonnyMJ" pitchFamily="2" charset="0"/>
                        </a:rPr>
                        <a:t>evBbQvwUqv</a:t>
                      </a:r>
                      <a:endParaRPr lang="en-US" sz="2000" b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7</a:t>
                      </a:r>
                      <a:endParaRPr lang="en-US" sz="2000" b="0" dirty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SutonnyMJ" pitchFamily="2" charset="0"/>
                          <a:cs typeface="SutonnyMJ" pitchFamily="2" charset="0"/>
                        </a:rPr>
                        <a:t>183</a:t>
                      </a:r>
                      <a:endParaRPr lang="en-US" sz="200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¸</a:t>
                      </a:r>
                      <a:r>
                        <a:rPr lang="en-US" sz="20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w¯Í</a:t>
                      </a:r>
                      <a:endParaRPr lang="en-US" sz="2000" dirty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20</a:t>
                      </a:r>
                      <a:endParaRPr lang="en-US" sz="2000" b="0" dirty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140</a:t>
                      </a:r>
                      <a:endParaRPr lang="en-US" sz="2000" b="0" dirty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SutonnyMJ" pitchFamily="2" charset="0"/>
                          <a:cs typeface="SutonnyMJ" pitchFamily="2" charset="0"/>
                        </a:rPr>
                        <a:t>wgk«x</a:t>
                      </a:r>
                      <a:endParaRPr lang="en-US" sz="2000" b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8</a:t>
                      </a:r>
                      <a:endParaRPr lang="en-US" sz="2000" b="0" dirty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SutonnyMJ" pitchFamily="2" charset="0"/>
                          <a:cs typeface="SutonnyMJ" pitchFamily="2" charset="0"/>
                        </a:rPr>
                        <a:t>187</a:t>
                      </a:r>
                      <a:endParaRPr lang="en-US" sz="200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Wywiqv</a:t>
                      </a: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weòcyi</a:t>
                      </a:r>
                      <a:endParaRPr lang="en-US" sz="2000" dirty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21</a:t>
                      </a:r>
                      <a:endParaRPr lang="en-US" sz="2000" b="0" dirty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139</a:t>
                      </a:r>
                      <a:endParaRPr lang="en-US" sz="2000" b="0" dirty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SutonnyMJ" pitchFamily="2" charset="0"/>
                          <a:cs typeface="SutonnyMJ" pitchFamily="2" charset="0"/>
                        </a:rPr>
                        <a:t>k«xcyi</a:t>
                      </a:r>
                      <a:endParaRPr lang="en-US" sz="2000" b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9</a:t>
                      </a:r>
                      <a:endParaRPr lang="en-US" sz="2000" b="0" dirty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SutonnyMJ" pitchFamily="2" charset="0"/>
                          <a:cs typeface="SutonnyMJ" pitchFamily="2" charset="0"/>
                        </a:rPr>
                        <a:t>199</a:t>
                      </a:r>
                      <a:endParaRPr lang="en-US" sz="200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bkiZcyi</a:t>
                      </a:r>
                      <a:endParaRPr lang="en-US" sz="2000" dirty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22</a:t>
                      </a:r>
                      <a:endParaRPr lang="en-US" sz="2000" b="0" dirty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186</a:t>
                      </a:r>
                      <a:endParaRPr lang="en-US" sz="2000" b="0" dirty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wkDivBb</a:t>
                      </a:r>
                      <a:endParaRPr lang="en-US" sz="2000" b="0" dirty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10</a:t>
                      </a:r>
                      <a:endParaRPr lang="en-US" sz="2000" b="0" dirty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SutonnyMJ" pitchFamily="2" charset="0"/>
                          <a:cs typeface="SutonnyMJ" pitchFamily="2" charset="0"/>
                        </a:rPr>
                        <a:t>198</a:t>
                      </a:r>
                      <a:endParaRPr lang="en-US" sz="200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20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cqvivcyi</a:t>
                      </a:r>
                      <a:endParaRPr lang="en-US" sz="2000" dirty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23</a:t>
                      </a:r>
                      <a:endParaRPr lang="en-US" sz="2000" b="0" dirty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SutonnyMJ" pitchFamily="2" charset="0"/>
                          <a:cs typeface="SutonnyMJ" pitchFamily="2" charset="0"/>
                        </a:rPr>
                        <a:t>195</a:t>
                      </a:r>
                      <a:endParaRPr lang="en-US" sz="2000" b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mvZevoxqv</a:t>
                      </a:r>
                      <a:endParaRPr lang="en-US" sz="2000" b="0" dirty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11</a:t>
                      </a:r>
                      <a:endParaRPr lang="en-US" sz="2000" b="0" dirty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SutonnyMJ" pitchFamily="2" charset="0"/>
                          <a:cs typeface="SutonnyMJ" pitchFamily="2" charset="0"/>
                        </a:rPr>
                        <a:t>197</a:t>
                      </a:r>
                      <a:endParaRPr lang="en-US" sz="200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cwðgMvuI</a:t>
                      </a:r>
                      <a:endParaRPr lang="en-US" sz="2000" dirty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24</a:t>
                      </a:r>
                      <a:endParaRPr lang="en-US" sz="2000" b="0" dirty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SutonnyMJ" pitchFamily="2" charset="0"/>
                          <a:cs typeface="SutonnyMJ" pitchFamily="2" charset="0"/>
                        </a:rPr>
                        <a:t>192</a:t>
                      </a:r>
                      <a:endParaRPr lang="en-US" sz="2000" b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jvKmvg</a:t>
                      </a:r>
                      <a:endParaRPr lang="en-US" sz="2000" b="0" dirty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12</a:t>
                      </a:r>
                      <a:endParaRPr lang="en-US" sz="2000" b="0" dirty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197/2</a:t>
                      </a:r>
                      <a:endParaRPr lang="en-US" sz="2000" dirty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cwðgMvuI</a:t>
                      </a: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dirty="0" err="1" smtClean="0">
                          <a:effectLst/>
                          <a:latin typeface="SutonnyMJ" pitchFamily="2" charset="0"/>
                          <a:cs typeface="SutonnyMJ" pitchFamily="2" charset="0"/>
                        </a:rPr>
                        <a:t>c«Kvk</a:t>
                      </a:r>
                      <a:r>
                        <a:rPr lang="en-US" altLang="en-US" sz="2000" dirty="0" smtClean="0">
                          <a:latin typeface="SutonnyMJ" pitchFamily="2" charset="0"/>
                          <a:cs typeface="SutonnyMJ" pitchFamily="2" charset="0"/>
                        </a:rPr>
                        <a:t>¨ </a:t>
                      </a:r>
                      <a:r>
                        <a:rPr lang="en-US" sz="2000" dirty="0" smtClean="0">
                          <a:effectLst/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20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gŠjfxcvov</a:t>
                      </a:r>
                      <a:endParaRPr lang="en-US" sz="2000" dirty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25</a:t>
                      </a:r>
                      <a:endParaRPr lang="en-US" sz="2000" b="0" dirty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192/2</a:t>
                      </a:r>
                      <a:endParaRPr lang="en-US" sz="2000" b="0" dirty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defTabSz="1770063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nvDwRs</a:t>
                      </a: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G</a:t>
                      </a:r>
                      <a:r>
                        <a:rPr lang="en-US" sz="2000" dirty="0" smtClean="0">
                          <a:effectLst/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altLang="en-US" sz="2000" dirty="0" smtClean="0">
                          <a:latin typeface="SutonnyMJ" pitchFamily="2" charset="0"/>
                          <a:cs typeface="SutonnyMJ" pitchFamily="2" charset="0"/>
                        </a:rPr>
                        <a:t>÷</a:t>
                      </a:r>
                      <a:r>
                        <a:rPr lang="en-US" sz="2000" dirty="0" smtClean="0">
                          <a:effectLst/>
                          <a:latin typeface="SutonnyMJ" pitchFamily="2" charset="0"/>
                          <a:cs typeface="SutonnyMJ" pitchFamily="2" charset="0"/>
                        </a:rPr>
                        <a:t>U</a:t>
                      </a:r>
                      <a:r>
                        <a:rPr lang="en-US" sz="2000" baseline="0" dirty="0" smtClean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dirty="0" err="1" smtClean="0">
                          <a:effectLst/>
                          <a:latin typeface="SutonnyMJ" pitchFamily="2" charset="0"/>
                          <a:cs typeface="SutonnyMJ" pitchFamily="2" charset="0"/>
                        </a:rPr>
                        <a:t>jvKmvg</a:t>
                      </a:r>
                      <a:endParaRPr lang="en-US" sz="2000" b="0" dirty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13</a:t>
                      </a:r>
                      <a:endParaRPr lang="en-US" sz="2000" b="0" dirty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SutonnyMJ" pitchFamily="2" charset="0"/>
                          <a:cs typeface="SutonnyMJ" pitchFamily="2" charset="0"/>
                        </a:rPr>
                        <a:t>197/1</a:t>
                      </a:r>
                      <a:endParaRPr lang="en-US" sz="200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cwðgMvuI</a:t>
                      </a: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dirty="0" err="1" smtClean="0">
                          <a:effectLst/>
                          <a:latin typeface="SutonnyMJ" pitchFamily="2" charset="0"/>
                          <a:cs typeface="SutonnyMJ" pitchFamily="2" charset="0"/>
                        </a:rPr>
                        <a:t>c«Kvk</a:t>
                      </a:r>
                      <a:r>
                        <a:rPr lang="en-US" altLang="en-US" sz="2000" dirty="0" smtClean="0">
                          <a:latin typeface="SutonnyMJ" pitchFamily="2" charset="0"/>
                          <a:cs typeface="SutonnyMJ" pitchFamily="2" charset="0"/>
                        </a:rPr>
                        <a:t>¨</a:t>
                      </a:r>
                      <a:r>
                        <a:rPr lang="en-US" altLang="en-US" sz="2000" baseline="0" dirty="0" smtClean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dirty="0" err="1" smtClean="0">
                          <a:effectLst/>
                          <a:latin typeface="SutonnyMJ" pitchFamily="2" charset="0"/>
                          <a:cs typeface="SutonnyMJ" pitchFamily="2" charset="0"/>
                        </a:rPr>
                        <a:t>evZvLvjx</a:t>
                      </a:r>
                      <a:endParaRPr lang="en-US" sz="2000" dirty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0" dirty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0" dirty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0" dirty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1022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TextBox 24"/>
          <p:cNvSpPr txBox="1">
            <a:spLocks noChangeArrowheads="1"/>
          </p:cNvSpPr>
          <p:nvPr/>
        </p:nvSpPr>
        <p:spPr bwMode="auto">
          <a:xfrm>
            <a:off x="457200" y="0"/>
            <a:ext cx="829468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 err="1">
                <a:latin typeface="SutonnyMJ" pitchFamily="2" charset="0"/>
                <a:cs typeface="SutonnyMJ" pitchFamily="2" charset="0"/>
              </a:rPr>
              <a:t>m¨v‡UjvBU</a:t>
            </a:r>
            <a:r>
              <a:rPr lang="en-US" altLang="en-US" sz="28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800" b="1" dirty="0" err="1">
                <a:latin typeface="SutonnyMJ" pitchFamily="2" charset="0"/>
                <a:cs typeface="SutonnyMJ" pitchFamily="2" charset="0"/>
              </a:rPr>
              <a:t>B‡g‡Ri</a:t>
            </a:r>
            <a:r>
              <a:rPr lang="en-US" altLang="en-US" sz="28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800" b="1" dirty="0" err="1">
                <a:latin typeface="SutonnyMJ" pitchFamily="2" charset="0"/>
                <a:cs typeface="SutonnyMJ" pitchFamily="2" charset="0"/>
              </a:rPr>
              <a:t>mvnv‡h</a:t>
            </a:r>
            <a:r>
              <a:rPr lang="en-US" altLang="en-US" sz="2800" b="1" dirty="0">
                <a:latin typeface="SutonnyMJ" pitchFamily="2" charset="0"/>
                <a:cs typeface="SutonnyMJ" pitchFamily="2" charset="0"/>
              </a:rPr>
              <a:t>¨ 2018 </a:t>
            </a:r>
            <a:r>
              <a:rPr lang="en-US" altLang="en-US" sz="2800" b="1" dirty="0" err="1">
                <a:latin typeface="SutonnyMJ" pitchFamily="2" charset="0"/>
                <a:cs typeface="SutonnyMJ" pitchFamily="2" charset="0"/>
              </a:rPr>
              <a:t>mv‡ji</a:t>
            </a:r>
            <a:r>
              <a:rPr lang="en-US" altLang="en-US" sz="28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800" b="1" dirty="0" err="1">
                <a:latin typeface="SutonnyMJ" pitchFamily="2" charset="0"/>
                <a:cs typeface="SutonnyMJ" pitchFamily="2" charset="0"/>
              </a:rPr>
              <a:t>Rvbyqvwi</a:t>
            </a:r>
            <a:r>
              <a:rPr lang="en-US" altLang="en-US" sz="28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800" b="1" dirty="0" err="1">
                <a:latin typeface="SutonnyMJ" pitchFamily="2" charset="0"/>
                <a:cs typeface="SutonnyMJ" pitchFamily="2" charset="0"/>
              </a:rPr>
              <a:t>gvm</a:t>
            </a:r>
            <a:r>
              <a:rPr lang="en-US" altLang="en-US" sz="2800" b="1" dirty="0">
                <a:latin typeface="SutonnyMJ" pitchFamily="2" charset="0"/>
                <a:cs typeface="SutonnyMJ" pitchFamily="2" charset="0"/>
              </a:rPr>
              <a:t> ‡_‡K 2019 </a:t>
            </a:r>
            <a:r>
              <a:rPr lang="en-US" altLang="en-US" sz="2800" b="1" dirty="0" err="1">
                <a:latin typeface="SutonnyMJ" pitchFamily="2" charset="0"/>
                <a:cs typeface="SutonnyMJ" pitchFamily="2" charset="0"/>
              </a:rPr>
              <a:t>mv‡ji</a:t>
            </a:r>
            <a:r>
              <a:rPr lang="en-US" altLang="en-US" sz="28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800" b="1" dirty="0" err="1">
                <a:latin typeface="SutonnyMJ" pitchFamily="2" charset="0"/>
                <a:cs typeface="SutonnyMJ" pitchFamily="2" charset="0"/>
              </a:rPr>
              <a:t>gvP</a:t>
            </a:r>
            <a:r>
              <a:rPr lang="en-US" altLang="en-US" sz="2800" b="1" dirty="0">
                <a:latin typeface="SutonnyMJ" pitchFamily="2" charset="0"/>
                <a:cs typeface="SutonnyMJ" pitchFamily="2" charset="0"/>
              </a:rPr>
              <a:t>© </a:t>
            </a:r>
            <a:r>
              <a:rPr lang="en-US" altLang="en-US" sz="2800" b="1" dirty="0" err="1">
                <a:latin typeface="SutonnyMJ" pitchFamily="2" charset="0"/>
                <a:cs typeface="SutonnyMJ" pitchFamily="2" charset="0"/>
              </a:rPr>
              <a:t>gvm</a:t>
            </a:r>
            <a:r>
              <a:rPr lang="en-US" altLang="en-US" sz="28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800" b="1" dirty="0" err="1" smtClean="0">
                <a:latin typeface="SutonnyMJ" pitchFamily="2" charset="0"/>
                <a:cs typeface="SutonnyMJ" pitchFamily="2" charset="0"/>
              </a:rPr>
              <a:t>ch©š</a:t>
            </a:r>
            <a:r>
              <a:rPr lang="en-US" altLang="en-US" sz="2800" b="1" dirty="0" err="1" smtClean="0">
                <a:latin typeface="SutonnyMJ"/>
                <a:cs typeface="SutonnyMJ" pitchFamily="2" charset="0"/>
              </a:rPr>
              <a:t>Z</a:t>
            </a:r>
            <a:r>
              <a:rPr lang="en-US" altLang="en-US" sz="28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800" b="1" dirty="0" err="1" smtClean="0">
                <a:latin typeface="SutonnyMJ" pitchFamily="2" charset="0"/>
                <a:cs typeface="SutonnyMJ" pitchFamily="2" charset="0"/>
              </a:rPr>
              <a:t>jvKmvg</a:t>
            </a:r>
            <a:r>
              <a:rPr lang="en-US" altLang="en-US" sz="28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800" b="1" dirty="0">
                <a:latin typeface="SutonnyMJ" pitchFamily="2" charset="0"/>
                <a:cs typeface="SutonnyMJ" pitchFamily="2" charset="0"/>
              </a:rPr>
              <a:t>†</a:t>
            </a:r>
            <a:r>
              <a:rPr lang="en-US" altLang="en-US" sz="2800" b="1" dirty="0" err="1">
                <a:latin typeface="SutonnyMJ" pitchFamily="2" charset="0"/>
                <a:cs typeface="SutonnyMJ" pitchFamily="2" charset="0"/>
              </a:rPr>
              <a:t>cŠimfvi</a:t>
            </a:r>
            <a:r>
              <a:rPr lang="en-US" altLang="en-US" sz="28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800" b="1" dirty="0" smtClean="0">
                <a:latin typeface="SutonnyMJ" pitchFamily="2" charset="0"/>
                <a:cs typeface="SutonnyMJ" pitchFamily="2" charset="0"/>
              </a:rPr>
              <a:t>µ</a:t>
            </a:r>
            <a:r>
              <a:rPr lang="en-US" altLang="en-US" sz="2800" b="1" dirty="0" err="1" smtClean="0">
                <a:latin typeface="SutonnyMJ" pitchFamily="2" charset="0"/>
                <a:cs typeface="SutonnyMJ" pitchFamily="2" charset="0"/>
              </a:rPr>
              <a:t>gcwieZ©b</a:t>
            </a:r>
            <a:endParaRPr lang="en-US" altLang="en-US" sz="2800" b="1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AB132-6FD9-4052-9962-414BCC5B6787}" type="slidenum">
              <a:rPr lang="en-US" altLang="en-US" smtClean="0"/>
              <a:pPr/>
              <a:t>11</a:t>
            </a:fld>
            <a:endParaRPr lang="en-US" altLang="en-US"/>
          </a:p>
        </p:txBody>
      </p:sp>
      <p:grpSp>
        <p:nvGrpSpPr>
          <p:cNvPr id="4" name="Group 3"/>
          <p:cNvGrpSpPr/>
          <p:nvPr/>
        </p:nvGrpSpPr>
        <p:grpSpPr>
          <a:xfrm>
            <a:off x="2413570" y="999337"/>
            <a:ext cx="5118832" cy="5804234"/>
            <a:chOff x="2413570" y="999337"/>
            <a:chExt cx="5118832" cy="5804234"/>
          </a:xfrm>
        </p:grpSpPr>
        <p:pic>
          <p:nvPicPr>
            <p:cNvPr id="14344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0602" y="999337"/>
              <a:ext cx="431800" cy="444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" name="1556172344160">
              <a:hlinkClick r:id="" action="ppaction://media"/>
            </p:cNvPr>
            <p:cNvPicPr>
              <a:picLocks noChangeAspect="1"/>
            </p:cNvPicPr>
            <p:nvPr>
              <a:videoFile r:link="rId2"/>
              <p:extLst>
                <p:ext uri="{DAA4B4D4-6D71-4841-9C94-3DE7FCFB9230}">
                  <p14:media xmlns:p14="http://schemas.microsoft.com/office/powerpoint/2010/main" r:embed="rId1"/>
                </p:ext>
              </p:extLst>
            </p:nvPr>
          </p:nvPicPr>
          <p:blipFill>
            <a:blip r:embed="rId5"/>
            <a:stretch>
              <a:fillRect/>
            </a:stretch>
          </p:blipFill>
          <p:spPr>
            <a:xfrm>
              <a:off x="2413570" y="999337"/>
              <a:ext cx="4469260" cy="5804234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2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/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9657900"/>
              </p:ext>
            </p:extLst>
          </p:nvPr>
        </p:nvGraphicFramePr>
        <p:xfrm>
          <a:off x="470338" y="1066800"/>
          <a:ext cx="8686800" cy="5257800"/>
        </p:xfrm>
        <a:graphic>
          <a:graphicData uri="http://schemas.openxmlformats.org/drawingml/2006/table">
            <a:tbl>
              <a:tblPr/>
              <a:tblGrid>
                <a:gridCol w="2187897">
                  <a:extLst>
                    <a:ext uri="{9D8B030D-6E8A-4147-A177-3AD203B41FA5}"/>
                  </a:extLst>
                </a:gridCol>
                <a:gridCol w="6498903">
                  <a:extLst>
                    <a:ext uri="{9D8B030D-6E8A-4147-A177-3AD203B41FA5}"/>
                  </a:extLst>
                </a:gridCol>
              </a:tblGrid>
              <a:tr h="95743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20 eQi †gqvw` cwiKíbv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SutonnyMJ" pitchFamily="2" charset="0"/>
                        <a:ea typeface="Times New Roman" pitchFamily="18" charset="0"/>
                        <a:cs typeface="SutonnyMJ" pitchFamily="2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K) KvVv‡gv cwiKíbv </a:t>
                      </a:r>
                      <a:r>
                        <a:rPr kumimoji="0" lang="pt-B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itchFamily="34" charset="0"/>
                          <a:cs typeface="SutonnyMJ" pitchFamily="2" charset="0"/>
                        </a:rPr>
                        <a:t>(Structure Plan)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SutonnyMJ" pitchFamily="2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  <a:tr h="3309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10 eQi †gqvw` cwiKíbv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SutonnyMJ" pitchFamily="2" charset="0"/>
                        <a:ea typeface="Times New Roman" pitchFamily="18" charset="0"/>
                        <a:cs typeface="SutonnyMJ" pitchFamily="2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L) f‚wg e¨envi cwiKíbv </a:t>
                      </a:r>
                      <a:r>
                        <a:rPr kumimoji="0" lang="pt-B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itchFamily="34" charset="0"/>
                          <a:cs typeface="SutonnyMJ" pitchFamily="2" charset="0"/>
                        </a:rPr>
                        <a:t>(Landuse Plan)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libri" pitchFamily="34" charset="0"/>
                        <a:cs typeface="SutonnyMJ" pitchFamily="2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M) moK I †hvMv‡hvM e¨e¯’v cwiKíbv </a:t>
                      </a:r>
                      <a:r>
                        <a:rPr kumimoji="0" lang="pt-B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itchFamily="34" charset="0"/>
                          <a:cs typeface="SutonnyMJ" pitchFamily="2" charset="0"/>
                        </a:rPr>
                        <a:t>(Traffic &amp; Transportation Management Plan)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libri" pitchFamily="34" charset="0"/>
                        <a:cs typeface="SutonnyMJ" pitchFamily="2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N) 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wb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®‹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vkb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I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cwi‡lev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kumimoji="0" lang="pt-B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cwiKíbv 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itchFamily="34" charset="0"/>
                          <a:cs typeface="SutonnyMJ" pitchFamily="2" charset="0"/>
                        </a:rPr>
                        <a:t>(Drainage &amp; Utility Services Plan)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O) 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cwi‡ek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I `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y‡h©vM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e¨e¯’vcbv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kumimoji="0" lang="pt-B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cwiKíbv 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itchFamily="34" charset="0"/>
                          <a:cs typeface="SutonnyMJ" pitchFamily="2" charset="0"/>
                        </a:rPr>
                        <a:t>(Environmental &amp; Disaster Management Plan)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P) 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bvMwiK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mev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cwiKíbv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itchFamily="34" charset="0"/>
                          <a:cs typeface="SutonnyMJ" pitchFamily="2" charset="0"/>
                        </a:rPr>
                        <a:t>(Urban Services Plan)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  <a:tr h="990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5 </a:t>
                      </a:r>
                      <a:r>
                        <a:rPr kumimoji="0" lang="en-US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eQi</a:t>
                      </a: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kumimoji="0" lang="en-US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gqvw</a:t>
                      </a: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` </a:t>
                      </a:r>
                      <a:r>
                        <a:rPr kumimoji="0" lang="en-US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cwiKíbv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SutonnyMJ" pitchFamily="2" charset="0"/>
                        <a:ea typeface="Times New Roman" pitchFamily="18" charset="0"/>
                        <a:cs typeface="SutonnyMJ" pitchFamily="2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</a:tabLst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Q) 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Avw_©K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wewb‡qvM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kumimoji="0" lang="pt-B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cwiKíbv 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itchFamily="34" charset="0"/>
                          <a:cs typeface="SutonnyMJ" pitchFamily="2" charset="0"/>
                        </a:rPr>
                        <a:t>(Financial Investment Plan)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</a:tabLst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R) Kg© 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cwiKíbv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itchFamily="34" charset="0"/>
                          <a:cs typeface="SutonnyMJ" pitchFamily="2" charset="0"/>
                        </a:rPr>
                        <a:t>(Action Plan)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SutonnyMJ" pitchFamily="2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</a:tbl>
          </a:graphicData>
        </a:graphic>
      </p:graphicFrame>
      <p:sp>
        <p:nvSpPr>
          <p:cNvPr id="19472" name="TextBox 4"/>
          <p:cNvSpPr txBox="1">
            <a:spLocks noChangeArrowheads="1"/>
          </p:cNvSpPr>
          <p:nvPr/>
        </p:nvSpPr>
        <p:spPr bwMode="auto">
          <a:xfrm>
            <a:off x="2438400" y="457200"/>
            <a:ext cx="409278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 b="1" dirty="0" err="1">
                <a:latin typeface="SutonnyMJ" pitchFamily="2" charset="0"/>
                <a:cs typeface="SutonnyMJ" pitchFamily="2" charset="0"/>
              </a:rPr>
              <a:t>cwiKíbvi</a:t>
            </a:r>
            <a:r>
              <a:rPr lang="en-US" altLang="en-US" sz="28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800" b="1" dirty="0" err="1">
                <a:latin typeface="SutonnyMJ" pitchFamily="2" charset="0"/>
                <a:cs typeface="SutonnyMJ" pitchFamily="2" charset="0"/>
              </a:rPr>
              <a:t>wewfbœ</a:t>
            </a:r>
            <a:r>
              <a:rPr lang="en-US" altLang="en-US" sz="28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800" b="1" dirty="0" smtClean="0">
                <a:latin typeface="SutonnyMJ" pitchFamily="2" charset="0"/>
                <a:cs typeface="SutonnyMJ" pitchFamily="2" charset="0"/>
              </a:rPr>
              <a:t>¯</a:t>
            </a:r>
            <a:r>
              <a:rPr lang="en-US" altLang="en-US" sz="2800" b="1" dirty="0" err="1" smtClean="0">
                <a:latin typeface="SutonnyMJ"/>
                <a:cs typeface="SutonnyMJ" pitchFamily="2" charset="0"/>
              </a:rPr>
              <a:t>Z</a:t>
            </a:r>
            <a:r>
              <a:rPr lang="en-US" altLang="en-US" sz="2800" b="1" dirty="0" err="1" smtClean="0">
                <a:latin typeface="SutonnyMJ" pitchFamily="2" charset="0"/>
                <a:cs typeface="SutonnyMJ" pitchFamily="2" charset="0"/>
              </a:rPr>
              <a:t>i</a:t>
            </a:r>
            <a:r>
              <a:rPr lang="en-US" altLang="en-US" sz="28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800" b="1" dirty="0">
                <a:latin typeface="SutonnyMJ" pitchFamily="2" charset="0"/>
                <a:cs typeface="SutonnyMJ" pitchFamily="2" charset="0"/>
              </a:rPr>
              <a:t>I </a:t>
            </a:r>
            <a:r>
              <a:rPr lang="en-US" altLang="en-US" sz="2800" b="1" dirty="0" err="1">
                <a:latin typeface="SutonnyMJ" pitchFamily="2" charset="0"/>
                <a:cs typeface="SutonnyMJ" pitchFamily="2" charset="0"/>
              </a:rPr>
              <a:t>avcmg~n</a:t>
            </a:r>
            <a:endParaRPr lang="as-IN" altLang="en-US" sz="2800" b="1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AB132-6FD9-4052-9962-414BCC5B6787}" type="slidenum">
              <a:rPr lang="en-US" altLang="en-US" smtClean="0"/>
              <a:pPr/>
              <a:t>12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3649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17" indent="-263776" defTabSz="883649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55103" indent="-211021" defTabSz="883649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77145" indent="-211021" defTabSz="883649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99186" indent="-211021" defTabSz="883649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21227" indent="-211021" defTabSz="883649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69" indent="-211021" defTabSz="883649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165310" indent="-211021" defTabSz="883649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587351" indent="-211021" defTabSz="883649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17BC34F-7A05-46BD-B6BB-347AEF3D1EED}" type="slidenum">
              <a:rPr lang="en-US" altLang="en-US" b="0"/>
              <a:pPr/>
              <a:t>13</a:t>
            </a:fld>
            <a:endParaRPr lang="en-US" altLang="en-US" b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143000" y="1447800"/>
            <a:ext cx="6929438" cy="4519613"/>
          </a:xfr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754369" indent="-342900" algn="just" defTabSz="814456" eaLnBrk="1" hangingPunct="1">
              <a:lnSpc>
                <a:spcPct val="90000"/>
              </a:lnSpc>
              <a:spcBef>
                <a:spcPct val="0"/>
              </a:spcBef>
              <a:spcAft>
                <a:spcPts val="534"/>
              </a:spcAft>
              <a:buFont typeface="Wingdings" panose="05000000000000000000" pitchFamily="2" charset="2"/>
              <a:buChar char="Ø"/>
              <a:defRPr/>
            </a:pPr>
            <a:r>
              <a:rPr lang="en-US" sz="2400" dirty="0">
                <a:latin typeface="SutonnyMJ" pitchFamily="2" charset="0"/>
                <a:cs typeface="SutonnyMJ" pitchFamily="2" charset="0"/>
              </a:rPr>
              <a:t>`ª</a:t>
            </a:r>
            <a:r>
              <a:rPr lang="en-US" sz="2400" dirty="0" err="1">
                <a:latin typeface="SutonnyMJ" pitchFamily="2" charset="0"/>
                <a:cs typeface="SutonnyMJ" pitchFamily="2" charset="0"/>
              </a:rPr>
              <a:t>æZ</a:t>
            </a:r>
            <a:r>
              <a:rPr lang="en-US" sz="2400" dirty="0">
                <a:latin typeface="SutonnyMJ" pitchFamily="2" charset="0"/>
                <a:cs typeface="SutonnyMJ" pitchFamily="2" charset="0"/>
              </a:rPr>
              <a:t>, </a:t>
            </a:r>
            <a:r>
              <a:rPr lang="en-US" sz="2400" dirty="0" err="1">
                <a:latin typeface="SutonnyMJ" pitchFamily="2" charset="0"/>
                <a:cs typeface="SutonnyMJ" pitchFamily="2" charset="0"/>
              </a:rPr>
              <a:t>Awbqwš¿Z</a:t>
            </a:r>
            <a:r>
              <a:rPr lang="en-US" sz="24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  <a:cs typeface="SutonnyMJ" pitchFamily="2" charset="0"/>
              </a:rPr>
              <a:t>Ges</a:t>
            </a:r>
            <a:r>
              <a:rPr lang="en-US" sz="24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  <a:cs typeface="SutonnyMJ" pitchFamily="2" charset="0"/>
              </a:rPr>
              <a:t>AcwiKwíZ</a:t>
            </a:r>
            <a:r>
              <a:rPr lang="en-US" sz="24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  <a:cs typeface="SutonnyMJ" pitchFamily="2" charset="0"/>
              </a:rPr>
              <a:t>bMivqb</a:t>
            </a:r>
            <a:endParaRPr lang="en-US" sz="2400" dirty="0">
              <a:latin typeface="SutonnyMJ" pitchFamily="2" charset="0"/>
              <a:cs typeface="SutonnyMJ" pitchFamily="2" charset="0"/>
            </a:endParaRPr>
          </a:p>
          <a:p>
            <a:pPr marL="754369" indent="-342900" algn="just" defTabSz="814456" eaLnBrk="1" hangingPunct="1">
              <a:lnSpc>
                <a:spcPct val="90000"/>
              </a:lnSpc>
              <a:spcBef>
                <a:spcPct val="0"/>
              </a:spcBef>
              <a:spcAft>
                <a:spcPts val="534"/>
              </a:spcAft>
              <a:buFont typeface="Wingdings" panose="05000000000000000000" pitchFamily="2" charset="2"/>
              <a:buChar char="Ø"/>
              <a:defRPr/>
            </a:pPr>
            <a:r>
              <a:rPr lang="pl-PL" sz="2400" dirty="0">
                <a:latin typeface="SutonnyMJ" pitchFamily="2" charset="0"/>
                <a:cs typeface="SutonnyMJ" pitchFamily="2" charset="0"/>
              </a:rPr>
              <a:t>bMi RbmsL¨v e„w×i D”Pnvi</a:t>
            </a:r>
          </a:p>
          <a:p>
            <a:pPr marL="754369" indent="-342900" algn="just" defTabSz="814456" eaLnBrk="1" hangingPunct="1">
              <a:lnSpc>
                <a:spcPct val="90000"/>
              </a:lnSpc>
              <a:spcBef>
                <a:spcPct val="0"/>
              </a:spcBef>
              <a:spcAft>
                <a:spcPts val="534"/>
              </a:spcAft>
              <a:buFont typeface="Wingdings" panose="05000000000000000000" pitchFamily="2" charset="2"/>
              <a:buChar char="Ø"/>
              <a:defRPr/>
            </a:pPr>
            <a:r>
              <a:rPr lang="pl-PL" sz="2400" dirty="0">
                <a:latin typeface="SutonnyMJ" pitchFamily="2" charset="0"/>
                <a:cs typeface="SutonnyMJ" pitchFamily="2" charset="0"/>
              </a:rPr>
              <a:t>bMi `vwi‡`ªi µgvMZ e„w×  </a:t>
            </a:r>
          </a:p>
          <a:p>
            <a:pPr marL="754369" indent="-342900" algn="just" defTabSz="814456" eaLnBrk="1" hangingPunct="1">
              <a:lnSpc>
                <a:spcPct val="90000"/>
              </a:lnSpc>
              <a:spcBef>
                <a:spcPct val="0"/>
              </a:spcBef>
              <a:spcAft>
                <a:spcPts val="534"/>
              </a:spcAft>
              <a:buFont typeface="Wingdings" panose="05000000000000000000" pitchFamily="2" charset="2"/>
              <a:buChar char="Ø"/>
              <a:defRPr/>
            </a:pPr>
            <a:r>
              <a:rPr lang="en-US" sz="2400" dirty="0">
                <a:latin typeface="SutonnyMJ" pitchFamily="2" charset="0"/>
                <a:cs typeface="SutonnyMJ" pitchFamily="2" charset="0"/>
              </a:rPr>
              <a:t>†</a:t>
            </a:r>
            <a:r>
              <a:rPr lang="en-US" sz="2400" dirty="0" err="1">
                <a:latin typeface="SutonnyMJ" pitchFamily="2" charset="0"/>
                <a:cs typeface="SutonnyMJ" pitchFamily="2" charset="0"/>
              </a:rPr>
              <a:t>gŠwjK</a:t>
            </a:r>
            <a:r>
              <a:rPr lang="en-US" sz="24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  <a:cs typeface="SutonnyMJ" pitchFamily="2" charset="0"/>
              </a:rPr>
              <a:t>bvMwiK</a:t>
            </a:r>
            <a:r>
              <a:rPr lang="en-US" sz="2400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2400" dirty="0" err="1">
                <a:latin typeface="SutonnyMJ" pitchFamily="2" charset="0"/>
                <a:cs typeface="SutonnyMJ" pitchFamily="2" charset="0"/>
              </a:rPr>
              <a:t>mevi</a:t>
            </a:r>
            <a:r>
              <a:rPr lang="en-US" sz="24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  <a:cs typeface="SutonnyMJ" pitchFamily="2" charset="0"/>
              </a:rPr>
              <a:t>NvUwZ</a:t>
            </a:r>
            <a:endParaRPr lang="en-US" sz="2400" dirty="0">
              <a:latin typeface="SutonnyMJ" pitchFamily="2" charset="0"/>
              <a:cs typeface="SutonnyMJ" pitchFamily="2" charset="0"/>
            </a:endParaRPr>
          </a:p>
          <a:p>
            <a:pPr marL="754369" indent="-342900" algn="just" defTabSz="814456" eaLnBrk="1" hangingPunct="1">
              <a:lnSpc>
                <a:spcPct val="90000"/>
              </a:lnSpc>
              <a:spcBef>
                <a:spcPct val="0"/>
              </a:spcBef>
              <a:spcAft>
                <a:spcPts val="534"/>
              </a:spcAft>
              <a:buFont typeface="Wingdings" panose="05000000000000000000" pitchFamily="2" charset="2"/>
              <a:buChar char="Ø"/>
              <a:defRPr/>
            </a:pPr>
            <a:r>
              <a:rPr lang="en-US" sz="2400" dirty="0">
                <a:latin typeface="SutonnyMJ" pitchFamily="2" charset="0"/>
                <a:cs typeface="SutonnyMJ" pitchFamily="2" charset="0"/>
              </a:rPr>
              <a:t>`~</a:t>
            </a:r>
            <a:r>
              <a:rPr lang="en-US" sz="2400" dirty="0" err="1">
                <a:latin typeface="SutonnyMJ" pitchFamily="2" charset="0"/>
                <a:cs typeface="SutonnyMJ" pitchFamily="2" charset="0"/>
              </a:rPr>
              <a:t>e©j</a:t>
            </a:r>
            <a:r>
              <a:rPr lang="en-US" sz="24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  <a:cs typeface="SutonnyMJ" pitchFamily="2" charset="0"/>
              </a:rPr>
              <a:t>Avw</a:t>
            </a:r>
            <a:r>
              <a:rPr lang="en-US" sz="2400" dirty="0">
                <a:latin typeface="SutonnyMJ" pitchFamily="2" charset="0"/>
                <a:cs typeface="SutonnyMJ" pitchFamily="2" charset="0"/>
              </a:rPr>
              <a:t>_©K I </a:t>
            </a:r>
            <a:r>
              <a:rPr lang="en-US" sz="2400" dirty="0" err="1">
                <a:latin typeface="SutonnyMJ" pitchFamily="2" charset="0"/>
                <a:cs typeface="SutonnyMJ" pitchFamily="2" charset="0"/>
              </a:rPr>
              <a:t>cwiPvjb</a:t>
            </a:r>
            <a:r>
              <a:rPr lang="en-US" sz="2400" dirty="0">
                <a:latin typeface="SutonnyMJ" pitchFamily="2" charset="0"/>
                <a:cs typeface="SutonnyMJ" pitchFamily="2" charset="0"/>
              </a:rPr>
              <a:t> e¨e¯’vcbv</a:t>
            </a:r>
          </a:p>
          <a:p>
            <a:pPr marL="754369" indent="-342900" algn="just" defTabSz="814456" eaLnBrk="1" hangingPunct="1">
              <a:lnSpc>
                <a:spcPct val="90000"/>
              </a:lnSpc>
              <a:spcBef>
                <a:spcPct val="0"/>
              </a:spcBef>
              <a:spcAft>
                <a:spcPts val="534"/>
              </a:spcAft>
              <a:buFont typeface="Wingdings" panose="05000000000000000000" pitchFamily="2" charset="2"/>
              <a:buChar char="Ø"/>
              <a:defRPr/>
            </a:pPr>
            <a:r>
              <a:rPr lang="en-US" sz="2400" dirty="0">
                <a:latin typeface="SutonnyMJ" pitchFamily="2" charset="0"/>
                <a:cs typeface="SutonnyMJ" pitchFamily="2" charset="0"/>
              </a:rPr>
              <a:t>‡K›`ª</a:t>
            </a:r>
            <a:r>
              <a:rPr lang="en-US" sz="2400" dirty="0" err="1">
                <a:latin typeface="SutonnyMJ" pitchFamily="2" charset="0"/>
                <a:cs typeface="SutonnyMJ" pitchFamily="2" charset="0"/>
              </a:rPr>
              <a:t>xq</a:t>
            </a:r>
            <a:r>
              <a:rPr lang="en-US" sz="24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  <a:cs typeface="SutonnyMJ" pitchFamily="2" charset="0"/>
              </a:rPr>
              <a:t>miKv‡ii</a:t>
            </a:r>
            <a:r>
              <a:rPr lang="en-US" sz="24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  <a:cs typeface="SutonnyMJ" pitchFamily="2" charset="0"/>
              </a:rPr>
              <a:t>Dci</a:t>
            </a:r>
            <a:r>
              <a:rPr lang="en-US" sz="24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  <a:cs typeface="SutonnyMJ" pitchFamily="2" charset="0"/>
              </a:rPr>
              <a:t>wbf©iZv</a:t>
            </a:r>
            <a:r>
              <a:rPr lang="en-US" sz="2400" dirty="0">
                <a:latin typeface="SutonnyMJ" pitchFamily="2" charset="0"/>
                <a:cs typeface="SutonnyMJ" pitchFamily="2" charset="0"/>
              </a:rPr>
              <a:t> </a:t>
            </a:r>
          </a:p>
          <a:p>
            <a:pPr marL="754369" indent="-342900" algn="just" defTabSz="814456" eaLnBrk="1" hangingPunct="1">
              <a:lnSpc>
                <a:spcPct val="90000"/>
              </a:lnSpc>
              <a:spcBef>
                <a:spcPct val="0"/>
              </a:spcBef>
              <a:spcAft>
                <a:spcPts val="534"/>
              </a:spcAft>
              <a:buFont typeface="Wingdings" panose="05000000000000000000" pitchFamily="2" charset="2"/>
              <a:buChar char="Ø"/>
              <a:defRPr/>
            </a:pPr>
            <a:r>
              <a:rPr lang="en-US" sz="2400" dirty="0" err="1">
                <a:latin typeface="SutonnyMJ" pitchFamily="2" charset="0"/>
                <a:cs typeface="SutonnyMJ" pitchFamily="2" charset="0"/>
              </a:rPr>
              <a:t>ivR</a:t>
            </a:r>
            <a:r>
              <a:rPr lang="en-US" sz="2400" dirty="0">
                <a:latin typeface="SutonnyMJ" pitchFamily="2" charset="0"/>
                <a:cs typeface="SutonnyMJ" pitchFamily="2" charset="0"/>
              </a:rPr>
              <a:t>¯^ </a:t>
            </a:r>
            <a:r>
              <a:rPr lang="en-US" sz="2400" dirty="0" err="1">
                <a:latin typeface="SutonnyMJ" pitchFamily="2" charset="0"/>
                <a:cs typeface="SutonnyMJ" pitchFamily="2" charset="0"/>
              </a:rPr>
              <a:t>Avq</a:t>
            </a:r>
            <a:r>
              <a:rPr lang="en-US" sz="2400" dirty="0">
                <a:latin typeface="SutonnyMJ" pitchFamily="2" charset="0"/>
                <a:cs typeface="SutonnyMJ" pitchFamily="2" charset="0"/>
              </a:rPr>
              <a:t> Kg </a:t>
            </a:r>
          </a:p>
          <a:p>
            <a:pPr marL="754369" indent="-342900" algn="just" defTabSz="814456" eaLnBrk="1" hangingPunct="1">
              <a:lnSpc>
                <a:spcPct val="90000"/>
              </a:lnSpc>
              <a:spcBef>
                <a:spcPct val="0"/>
              </a:spcBef>
              <a:spcAft>
                <a:spcPts val="534"/>
              </a:spcAft>
              <a:buFont typeface="Wingdings" panose="05000000000000000000" pitchFamily="2" charset="2"/>
              <a:buChar char="Ø"/>
              <a:defRPr/>
            </a:pPr>
            <a:r>
              <a:rPr lang="en-US" sz="2400" dirty="0">
                <a:latin typeface="SutonnyMJ" pitchFamily="2" charset="0"/>
                <a:cs typeface="SutonnyMJ" pitchFamily="2" charset="0"/>
              </a:rPr>
              <a:t>`¶ I </a:t>
            </a:r>
            <a:r>
              <a:rPr lang="en-US" sz="2400" dirty="0" err="1">
                <a:latin typeface="SutonnyMJ" pitchFamily="2" charset="0"/>
                <a:cs typeface="SutonnyMJ" pitchFamily="2" charset="0"/>
              </a:rPr>
              <a:t>cÖwkw¶Z</a:t>
            </a:r>
            <a:r>
              <a:rPr lang="en-US" sz="24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  <a:cs typeface="SutonnyMJ" pitchFamily="2" charset="0"/>
              </a:rPr>
              <a:t>Kg©KZ©v</a:t>
            </a:r>
            <a:r>
              <a:rPr lang="en-US" sz="2400" dirty="0">
                <a:latin typeface="SutonnyMJ" pitchFamily="2" charset="0"/>
                <a:cs typeface="SutonnyMJ" pitchFamily="2" charset="0"/>
              </a:rPr>
              <a:t>/</a:t>
            </a:r>
            <a:r>
              <a:rPr lang="en-US" sz="2400" dirty="0" err="1">
                <a:latin typeface="SutonnyMJ" pitchFamily="2" charset="0"/>
                <a:cs typeface="SutonnyMJ" pitchFamily="2" charset="0"/>
              </a:rPr>
              <a:t>Kg©Pvixi</a:t>
            </a:r>
            <a:r>
              <a:rPr lang="en-US" sz="24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  <a:cs typeface="SutonnyMJ" pitchFamily="2" charset="0"/>
              </a:rPr>
              <a:t>Afve</a:t>
            </a:r>
            <a:endParaRPr lang="en-US" sz="2400" dirty="0">
              <a:latin typeface="SutonnyMJ" pitchFamily="2" charset="0"/>
              <a:cs typeface="SutonnyMJ" pitchFamily="2" charset="0"/>
            </a:endParaRPr>
          </a:p>
          <a:p>
            <a:pPr marL="754369" indent="-342900" algn="just" defTabSz="814456" eaLnBrk="1" hangingPunct="1">
              <a:lnSpc>
                <a:spcPct val="90000"/>
              </a:lnSpc>
              <a:spcBef>
                <a:spcPct val="0"/>
              </a:spcBef>
              <a:spcAft>
                <a:spcPts val="534"/>
              </a:spcAft>
              <a:buFont typeface="Wingdings" panose="05000000000000000000" pitchFamily="2" charset="2"/>
              <a:buChar char="Ø"/>
              <a:defRPr/>
            </a:pPr>
            <a:r>
              <a:rPr lang="en-US" sz="2400" dirty="0" err="1">
                <a:latin typeface="SutonnyMJ" pitchFamily="2" charset="0"/>
                <a:cs typeface="SutonnyMJ" pitchFamily="2" charset="0"/>
              </a:rPr>
              <a:t>bvMwiK</a:t>
            </a:r>
            <a:r>
              <a:rPr lang="en-US" sz="2400" dirty="0">
                <a:latin typeface="SutonnyMJ" pitchFamily="2" charset="0"/>
                <a:cs typeface="SutonnyMJ" pitchFamily="2" charset="0"/>
              </a:rPr>
              <a:t>‡`</a:t>
            </a:r>
            <a:r>
              <a:rPr lang="en-US" sz="2400" dirty="0" err="1">
                <a:latin typeface="SutonnyMJ" pitchFamily="2" charset="0"/>
                <a:cs typeface="SutonnyMJ" pitchFamily="2" charset="0"/>
              </a:rPr>
              <a:t>i</a:t>
            </a:r>
            <a:r>
              <a:rPr lang="en-US" sz="24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  <a:cs typeface="SutonnyMJ" pitchFamily="2" charset="0"/>
              </a:rPr>
              <a:t>Kvh©Ki</a:t>
            </a:r>
            <a:r>
              <a:rPr lang="en-US" sz="24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  <a:cs typeface="SutonnyMJ" pitchFamily="2" charset="0"/>
              </a:rPr>
              <a:t>AskMÖnY</a:t>
            </a:r>
            <a:r>
              <a:rPr lang="en-US" sz="24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  <a:cs typeface="SutonnyMJ" pitchFamily="2" charset="0"/>
              </a:rPr>
              <a:t>bvB</a:t>
            </a:r>
            <a:endParaRPr lang="en-US" sz="2400" dirty="0">
              <a:latin typeface="SutonnyMJ" pitchFamily="2" charset="0"/>
              <a:cs typeface="SutonnyMJ" pitchFamily="2" charset="0"/>
            </a:endParaRPr>
          </a:p>
          <a:p>
            <a:pPr marL="754369" indent="-342900" algn="just" defTabSz="814456" eaLnBrk="1" hangingPunct="1">
              <a:lnSpc>
                <a:spcPct val="90000"/>
              </a:lnSpc>
              <a:spcBef>
                <a:spcPct val="0"/>
              </a:spcBef>
              <a:spcAft>
                <a:spcPts val="534"/>
              </a:spcAft>
              <a:buFont typeface="Wingdings" panose="05000000000000000000" pitchFamily="2" charset="2"/>
              <a:buChar char="Ø"/>
              <a:defRPr/>
            </a:pPr>
            <a:r>
              <a:rPr lang="en-US" sz="2400" dirty="0" err="1">
                <a:latin typeface="SutonnyMJ" pitchFamily="2" charset="0"/>
                <a:cs typeface="SutonnyMJ" pitchFamily="2" charset="0"/>
              </a:rPr>
              <a:t>Kvh©Ki</a:t>
            </a:r>
            <a:r>
              <a:rPr lang="en-US" sz="24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  <a:cs typeface="SutonnyMJ" pitchFamily="2" charset="0"/>
              </a:rPr>
              <a:t>cÖwk¶Y</a:t>
            </a:r>
            <a:r>
              <a:rPr lang="en-US" sz="24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  <a:cs typeface="SutonnyMJ" pitchFamily="2" charset="0"/>
              </a:rPr>
              <a:t>Kg©m~Pxi</a:t>
            </a:r>
            <a:r>
              <a:rPr lang="en-US" sz="24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  <a:cs typeface="SutonnyMJ" pitchFamily="2" charset="0"/>
              </a:rPr>
              <a:t>Afve</a:t>
            </a:r>
            <a:endParaRPr lang="en-US" sz="2400" dirty="0">
              <a:latin typeface="SutonnyMJ" pitchFamily="2" charset="0"/>
              <a:cs typeface="SutonnyMJ" pitchFamily="2" charset="0"/>
            </a:endParaRPr>
          </a:p>
          <a:p>
            <a:pPr marL="754369" indent="-342900" algn="just" defTabSz="814456" eaLnBrk="1" hangingPunct="1">
              <a:lnSpc>
                <a:spcPct val="90000"/>
              </a:lnSpc>
              <a:spcBef>
                <a:spcPct val="0"/>
              </a:spcBef>
              <a:spcAft>
                <a:spcPts val="534"/>
              </a:spcAft>
              <a:buFont typeface="Wingdings" panose="05000000000000000000" pitchFamily="2" charset="2"/>
              <a:buChar char="Ø"/>
              <a:defRPr/>
            </a:pPr>
            <a:r>
              <a:rPr lang="pl-PL" sz="2400" dirty="0">
                <a:latin typeface="SutonnyMJ" pitchFamily="2" charset="0"/>
                <a:cs typeface="SutonnyMJ" pitchFamily="2" charset="0"/>
              </a:rPr>
              <a:t>bMi †m±‡ii bxwZgvjvi Abycw¯’wZ</a:t>
            </a:r>
            <a:endParaRPr lang="en-US" sz="24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981200" y="756257"/>
            <a:ext cx="513153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883741" eaLnBrk="1" hangingPunct="1">
              <a:defRPr/>
            </a:pPr>
            <a:r>
              <a:rPr lang="en-US" sz="2800" b="1" dirty="0" err="1">
                <a:latin typeface="SutonnyMJ" pitchFamily="2" charset="0"/>
                <a:cs typeface="SutonnyMJ" pitchFamily="2" charset="0"/>
              </a:rPr>
              <a:t>evsjv</a:t>
            </a:r>
            <a:r>
              <a:rPr lang="en-US" sz="2800" b="1" dirty="0">
                <a:latin typeface="SutonnyMJ" pitchFamily="2" charset="0"/>
                <a:cs typeface="SutonnyMJ" pitchFamily="2" charset="0"/>
              </a:rPr>
              <a:t>‡`‡</a:t>
            </a:r>
            <a:r>
              <a:rPr lang="en-US" sz="2800" b="1" dirty="0" err="1">
                <a:latin typeface="SutonnyMJ" pitchFamily="2" charset="0"/>
                <a:cs typeface="SutonnyMJ" pitchFamily="2" charset="0"/>
              </a:rPr>
              <a:t>ki</a:t>
            </a:r>
            <a:r>
              <a:rPr lang="en-US" sz="28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b="1" dirty="0" err="1">
                <a:latin typeface="SutonnyMJ" pitchFamily="2" charset="0"/>
                <a:cs typeface="SutonnyMJ" pitchFamily="2" charset="0"/>
              </a:rPr>
              <a:t>bMi</a:t>
            </a:r>
            <a:r>
              <a:rPr lang="en-US" sz="2800" b="1" dirty="0">
                <a:latin typeface="SutonnyMJ" pitchFamily="2" charset="0"/>
                <a:cs typeface="SutonnyMJ" pitchFamily="2" charset="0"/>
              </a:rPr>
              <a:t> †m±‡ii </a:t>
            </a:r>
            <a:r>
              <a:rPr lang="en-US" sz="2800" b="1" dirty="0" err="1">
                <a:latin typeface="SutonnyMJ" pitchFamily="2" charset="0"/>
                <a:cs typeface="SutonnyMJ" pitchFamily="2" charset="0"/>
              </a:rPr>
              <a:t>cÖavb</a:t>
            </a:r>
            <a:r>
              <a:rPr lang="en-US" sz="28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b="1" dirty="0" err="1">
                <a:latin typeface="SutonnyMJ" pitchFamily="2" charset="0"/>
                <a:cs typeface="SutonnyMJ" pitchFamily="2" charset="0"/>
              </a:rPr>
              <a:t>mgm¨vmg~n</a:t>
            </a:r>
            <a:r>
              <a:rPr lang="en-US" sz="2800" b="1" dirty="0">
                <a:latin typeface="SutonnyMJ" pitchFamily="2" charset="0"/>
                <a:cs typeface="SutonnyMJ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273911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Box 1"/>
          <p:cNvSpPr txBox="1">
            <a:spLocks noChangeArrowheads="1"/>
          </p:cNvSpPr>
          <p:nvPr/>
        </p:nvSpPr>
        <p:spPr bwMode="auto">
          <a:xfrm>
            <a:off x="990600" y="406400"/>
            <a:ext cx="526297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 b="1" dirty="0" err="1">
                <a:latin typeface="SutonnyMJ" pitchFamily="2" charset="0"/>
                <a:cs typeface="SutonnyMJ" pitchFamily="2" charset="0"/>
              </a:rPr>
              <a:t>moK</a:t>
            </a:r>
            <a:r>
              <a:rPr lang="en-US" altLang="en-US" sz="2800" b="1" dirty="0">
                <a:latin typeface="SutonnyMJ" pitchFamily="2" charset="0"/>
                <a:cs typeface="SutonnyMJ" pitchFamily="2" charset="0"/>
              </a:rPr>
              <a:t> I †</a:t>
            </a:r>
            <a:r>
              <a:rPr lang="en-US" altLang="en-US" sz="2800" b="1" dirty="0" err="1">
                <a:latin typeface="SutonnyMJ" pitchFamily="2" charset="0"/>
                <a:cs typeface="SutonnyMJ" pitchFamily="2" charset="0"/>
              </a:rPr>
              <a:t>hvMv‡hvM</a:t>
            </a:r>
            <a:r>
              <a:rPr lang="en-US" altLang="en-US" sz="28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800" b="1" dirty="0" err="1">
                <a:latin typeface="SutonnyMJ" pitchFamily="2" charset="0"/>
                <a:cs typeface="SutonnyMJ" pitchFamily="2" charset="0"/>
              </a:rPr>
              <a:t>e¨e</a:t>
            </a:r>
            <a:r>
              <a:rPr lang="en-US" altLang="en-US" sz="2800" b="1" dirty="0">
                <a:latin typeface="SutonnyMJ" pitchFamily="2" charset="0"/>
                <a:cs typeface="SutonnyMJ" pitchFamily="2" charset="0"/>
              </a:rPr>
              <a:t>¯’vi </a:t>
            </a:r>
            <a:r>
              <a:rPr lang="en-US" altLang="en-US" sz="2800" b="1" dirty="0" err="1">
                <a:latin typeface="SutonnyMJ" pitchFamily="2" charset="0"/>
                <a:cs typeface="SutonnyMJ" pitchFamily="2" charset="0"/>
              </a:rPr>
              <a:t>wPwýZ</a:t>
            </a:r>
            <a:r>
              <a:rPr lang="en-US" altLang="en-US" sz="28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800" b="1" dirty="0" err="1">
                <a:latin typeface="SutonnyMJ" pitchFamily="2" charset="0"/>
                <a:cs typeface="SutonnyMJ" pitchFamily="2" charset="0"/>
              </a:rPr>
              <a:t>mgm¨vmg~n</a:t>
            </a:r>
            <a:endParaRPr lang="en-US" altLang="en-US" sz="2800" b="1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37891" name="TextBox 6">
            <a:extLst>
              <a:ext uri="{FF2B5EF4-FFF2-40B4-BE49-F238E27FC236}"/>
            </a:extLst>
          </p:cNvPr>
          <p:cNvSpPr txBox="1">
            <a:spLocks noChangeArrowheads="1"/>
          </p:cNvSpPr>
          <p:nvPr/>
        </p:nvSpPr>
        <p:spPr bwMode="auto">
          <a:xfrm>
            <a:off x="433512" y="914400"/>
            <a:ext cx="8728881" cy="5170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 algn="just" eaLnBrk="1" hangingPunct="1">
              <a:lnSpc>
                <a:spcPct val="150000"/>
              </a:lnSpc>
              <a:buFont typeface="Wingdings" pitchFamily="2" charset="2"/>
              <a:buChar char="v"/>
              <a:defRPr/>
            </a:pP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moK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wbg©v‡Yi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mgq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gvb`Û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AbymiY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Kiv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nqwb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|</a:t>
            </a:r>
          </a:p>
          <a:p>
            <a:pPr marL="285750" indent="-285750" algn="just" eaLnBrk="1" hangingPunct="1">
              <a:lnSpc>
                <a:spcPct val="150000"/>
              </a:lnSpc>
              <a:buFont typeface="Wingdings" pitchFamily="2" charset="2"/>
              <a:buChar char="v"/>
              <a:defRPr/>
            </a:pP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cÖ‡qvR‡bi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Zzjbvq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eZ©gv‡b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wbwg©Z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mo‡Ki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cwigvY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AcÖZzj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|</a:t>
            </a:r>
          </a:p>
          <a:p>
            <a:pPr marL="285750" indent="-285750" algn="just" eaLnBrk="1" hangingPunct="1">
              <a:lnSpc>
                <a:spcPct val="150000"/>
              </a:lnSpc>
              <a:buFont typeface="Wingdings" pitchFamily="2" charset="2"/>
              <a:buChar char="v"/>
              <a:defRPr/>
            </a:pP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mo‡Ki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mv‡_ 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dzUcv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_ I †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Reªv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µ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wms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bv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_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vKvq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c`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Pvix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‡`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i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PjvPj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wewNœZ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n‡q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_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v‡K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|</a:t>
            </a:r>
          </a:p>
          <a:p>
            <a:pPr marL="285750" indent="-285750" algn="just" eaLnBrk="1" hangingPunct="1">
              <a:lnSpc>
                <a:spcPct val="150000"/>
              </a:lnSpc>
              <a:buFont typeface="Wingdings" pitchFamily="2" charset="2"/>
              <a:buChar char="v"/>
              <a:defRPr/>
            </a:pP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‡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ewkifvM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 smtClean="0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moK</a:t>
            </a: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20 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dz‡Ui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†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P‡q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Kg (90% 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Gi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†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P‡q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†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ewk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moK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15 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dz‡Ui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†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P‡q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Kg 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cÖk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‡¯’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i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) _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vKvq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hvb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PjvPj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wewNœZ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n‡q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_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v‡K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|</a:t>
            </a:r>
          </a:p>
          <a:p>
            <a:pPr marL="285750" indent="-285750" algn="just" eaLnBrk="1" hangingPunct="1">
              <a:lnSpc>
                <a:spcPct val="150000"/>
              </a:lnSpc>
              <a:buFont typeface="Wingdings" pitchFamily="2" charset="2"/>
              <a:buChar char="v"/>
              <a:defRPr/>
            </a:pP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gvb`Û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AbymiY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bv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Kivq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†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ivW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B›Uvi‡mKk‡b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hvbRU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†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j‡M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_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v‡K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|</a:t>
            </a:r>
          </a:p>
          <a:p>
            <a:pPr marL="285750" indent="-285750" algn="just" eaLnBrk="1" hangingPunct="1">
              <a:lnSpc>
                <a:spcPct val="150000"/>
              </a:lnSpc>
              <a:buFont typeface="Wingdings" pitchFamily="2" charset="2"/>
              <a:buChar char="v"/>
              <a:defRPr/>
            </a:pP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cÖavb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mo‡K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wi·v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, 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f¨vb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, 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bwQgb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, 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Kwigb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, 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Kvi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, 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evm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BZ¨vw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` 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GKmv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‡_ 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PjvP‡ji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Kvi‡Y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mo‡Ki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Kg</a:t>
            </a: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©¶</a:t>
            </a:r>
            <a:r>
              <a:rPr lang="en-US" sz="2000" dirty="0" err="1" smtClean="0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gZv</a:t>
            </a: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A‡bKvs‡k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K‡g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hvq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|</a:t>
            </a:r>
          </a:p>
          <a:p>
            <a:pPr marL="285750" indent="-285750" algn="just" eaLnBrk="1" hangingPunct="1">
              <a:lnSpc>
                <a:spcPct val="150000"/>
              </a:lnSpc>
              <a:buFont typeface="Wingdings" pitchFamily="2" charset="2"/>
              <a:buChar char="v"/>
              <a:defRPr/>
            </a:pP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‡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ivW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mvBbGR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1600" dirty="0">
                <a:solidFill>
                  <a:schemeClr val="accent1">
                    <a:lumMod val="75000"/>
                  </a:schemeClr>
                </a:solidFill>
              </a:rPr>
              <a:t>(Road Signage and markings)</a:t>
            </a:r>
            <a:r>
              <a:rPr lang="en-US" sz="1600" dirty="0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wPwýZ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Kiv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bvB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|</a:t>
            </a:r>
          </a:p>
          <a:p>
            <a:pPr marL="285750" indent="-285750" algn="just" eaLnBrk="1" hangingPunct="1">
              <a:lnSpc>
                <a:spcPct val="150000"/>
              </a:lnSpc>
              <a:buFont typeface="Wingdings" pitchFamily="2" charset="2"/>
              <a:buChar char="v"/>
              <a:defRPr/>
            </a:pP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wgwWqvb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I 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dzUcv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_ 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Avjv`vfv‡e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wPwýZ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Kiv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bvB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|</a:t>
            </a:r>
          </a:p>
          <a:p>
            <a:pPr marL="285750" indent="-285750" algn="just" eaLnBrk="1" hangingPunct="1">
              <a:lnSpc>
                <a:spcPct val="150000"/>
              </a:lnSpc>
              <a:buFont typeface="Wingdings" pitchFamily="2" charset="2"/>
              <a:buChar char="v"/>
              <a:defRPr/>
            </a:pP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UªvK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Uvwg©bvj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bvB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|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AB132-6FD9-4052-9962-414BCC5B6787}" type="slidenum">
              <a:rPr lang="en-US" altLang="en-US" smtClean="0"/>
              <a:pPr/>
              <a:t>14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/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7580572"/>
              </p:ext>
            </p:extLst>
          </p:nvPr>
        </p:nvGraphicFramePr>
        <p:xfrm>
          <a:off x="533401" y="609600"/>
          <a:ext cx="8534399" cy="2200276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4038600">
                  <a:extLst>
                    <a:ext uri="{9D8B030D-6E8A-4147-A177-3AD203B41FA5}"/>
                  </a:extLst>
                </a:gridCol>
                <a:gridCol w="2590800">
                  <a:extLst>
                    <a:ext uri="{9D8B030D-6E8A-4147-A177-3AD203B41FA5}"/>
                  </a:extLst>
                </a:gridCol>
                <a:gridCol w="1904999">
                  <a:extLst>
                    <a:ext uri="{9D8B030D-6E8A-4147-A177-3AD203B41FA5}"/>
                  </a:extLst>
                </a:gridCol>
              </a:tblGrid>
              <a:tr h="6839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moK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e¨e¯’vi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‡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kÖYxweb¨vm</a:t>
                      </a:r>
                      <a:endParaRPr lang="en-US" sz="20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68576" marR="68576" marT="37144" marB="37144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cÖk¯Íki‡Yi</a:t>
                      </a:r>
                      <a:r>
                        <a:rPr lang="en-US" sz="2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b="1" i="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Rb</a:t>
                      </a:r>
                      <a:r>
                        <a:rPr lang="en-US" sz="2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¨ </a:t>
                      </a:r>
                      <a:r>
                        <a:rPr lang="en-US" sz="2000" b="1" i="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ivBU</a:t>
                      </a:r>
                      <a:r>
                        <a:rPr lang="en-US" sz="2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 Ad </a:t>
                      </a:r>
                      <a:r>
                        <a:rPr lang="en-US" sz="2000" b="1" i="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I‡q</a:t>
                      </a:r>
                      <a:r>
                        <a:rPr lang="en-US" sz="2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 (</a:t>
                      </a:r>
                      <a:r>
                        <a:rPr lang="en-US" sz="2000" b="1" i="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dzU</a:t>
                      </a:r>
                      <a:r>
                        <a:rPr lang="en-US" sz="2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marL="74291" marR="74291" marT="37144" marB="37144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bZzb</a:t>
                      </a:r>
                      <a:r>
                        <a:rPr lang="en-US" sz="2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b="1" i="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wbg©v‡Yi</a:t>
                      </a:r>
                      <a:r>
                        <a:rPr lang="en-US" sz="2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b="1" i="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Rb</a:t>
                      </a:r>
                      <a:r>
                        <a:rPr lang="en-US" sz="2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¨ </a:t>
                      </a:r>
                      <a:r>
                        <a:rPr lang="en-US" sz="2000" b="1" i="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ivBU</a:t>
                      </a:r>
                      <a:r>
                        <a:rPr lang="en-US" sz="2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 Ad </a:t>
                      </a:r>
                      <a:r>
                        <a:rPr lang="en-US" sz="2000" b="1" i="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I‡q</a:t>
                      </a:r>
                      <a:r>
                        <a:rPr lang="en-US" sz="2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 (</a:t>
                      </a:r>
                      <a:r>
                        <a:rPr lang="en-US" sz="2000" b="1" i="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dzU</a:t>
                      </a:r>
                      <a:r>
                        <a:rPr lang="en-US" sz="2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marL="74291" marR="74291" marT="37144" marB="37144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/>
                </a:extLst>
              </a:tr>
              <a:tr h="379094">
                <a:tc>
                  <a:txBody>
                    <a:bodyPr/>
                    <a:lstStyle/>
                    <a:p>
                      <a:pPr algn="l"/>
                      <a:r>
                        <a:rPr lang="en-US" sz="2000" dirty="0" err="1" smtClean="0">
                          <a:latin typeface="SutonnyMJ" pitchFamily="2" charset="0"/>
                          <a:cs typeface="SutonnyMJ" pitchFamily="2" charset="0"/>
                        </a:rPr>
                        <a:t>cÖvBgv</a:t>
                      </a:r>
                      <a:r>
                        <a:rPr lang="en-US" sz="2000" baseline="0" dirty="0" err="1" smtClean="0">
                          <a:latin typeface="SutonnyMJ" pitchFamily="2" charset="0"/>
                          <a:cs typeface="SutonnyMJ" pitchFamily="2" charset="0"/>
                        </a:rPr>
                        <a:t>w</a:t>
                      </a:r>
                      <a:r>
                        <a:rPr lang="en-US" sz="2000" dirty="0" err="1" smtClean="0">
                          <a:latin typeface="SutonnyMJ" pitchFamily="2" charset="0"/>
                          <a:cs typeface="SutonnyMJ" pitchFamily="2" charset="0"/>
                        </a:rPr>
                        <a:t>i</a:t>
                      </a:r>
                      <a:r>
                        <a:rPr lang="en-US" sz="2000" baseline="0" dirty="0" smtClean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†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ivW</a:t>
                      </a:r>
                      <a:endParaRPr lang="en-US" sz="20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68576" marR="68576" marT="37144" marB="37144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RvZxq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I 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AvÂwjK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gnvmoK</a:t>
                      </a:r>
                      <a:endParaRPr lang="en-US" sz="20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1" marR="74291" marT="37144" marB="37144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118-147</a:t>
                      </a:r>
                    </a:p>
                  </a:txBody>
                  <a:tcPr marL="74291" marR="74291" marT="37144" marB="37144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/>
                </a:extLst>
              </a:tr>
              <a:tr h="379094">
                <a:tc>
                  <a:txBody>
                    <a:bodyPr/>
                    <a:lstStyle/>
                    <a:p>
                      <a:pPr algn="l"/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2000" dirty="0" err="1" smtClean="0">
                          <a:latin typeface="SutonnyMJ" pitchFamily="2" charset="0"/>
                          <a:cs typeface="SutonnyMJ" pitchFamily="2" charset="0"/>
                        </a:rPr>
                        <a:t>m‡KÛv</a:t>
                      </a:r>
                      <a:r>
                        <a:rPr lang="en-US" sz="2000" baseline="0" dirty="0" err="1" smtClean="0">
                          <a:latin typeface="SutonnyMJ" pitchFamily="2" charset="0"/>
                          <a:cs typeface="SutonnyMJ" pitchFamily="2" charset="0"/>
                        </a:rPr>
                        <a:t>w</a:t>
                      </a:r>
                      <a:r>
                        <a:rPr lang="en-US" sz="2000" dirty="0" err="1" smtClean="0">
                          <a:latin typeface="SutonnyMJ" pitchFamily="2" charset="0"/>
                          <a:cs typeface="SutonnyMJ" pitchFamily="2" charset="0"/>
                        </a:rPr>
                        <a:t>i</a:t>
                      </a:r>
                      <a:r>
                        <a:rPr lang="en-US" sz="2000" baseline="0" dirty="0" smtClean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†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ivW</a:t>
                      </a:r>
                      <a:endParaRPr lang="en-US" sz="20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68576" marR="68576" marT="37144" marB="37144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40-50</a:t>
                      </a:r>
                    </a:p>
                  </a:txBody>
                  <a:tcPr marL="74291" marR="74291" marT="37144" marB="37144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60-65</a:t>
                      </a:r>
                    </a:p>
                  </a:txBody>
                  <a:tcPr marL="74291" marR="74291" marT="37144" marB="37144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/>
                </a:extLst>
              </a:tr>
              <a:tr h="379094">
                <a:tc>
                  <a:txBody>
                    <a:bodyPr/>
                    <a:lstStyle/>
                    <a:p>
                      <a:pPr algn="l"/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Kv‡j±i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ivW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/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Uviwkqvwi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ivW</a:t>
                      </a:r>
                      <a:endParaRPr lang="en-US" sz="20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68576" marR="68576" marT="37144" marB="37144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30-40</a:t>
                      </a:r>
                    </a:p>
                  </a:txBody>
                  <a:tcPr marL="74291" marR="74291" marT="37144" marB="37144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40-50</a:t>
                      </a:r>
                    </a:p>
                  </a:txBody>
                  <a:tcPr marL="74291" marR="74291" marT="37144" marB="37144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/>
                </a:extLst>
              </a:tr>
              <a:tr h="379094">
                <a:tc>
                  <a:txBody>
                    <a:bodyPr/>
                    <a:lstStyle/>
                    <a:p>
                      <a:pPr algn="l"/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A¨vK‡mm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ivW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/¯’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vbxq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moK</a:t>
                      </a:r>
                      <a:endParaRPr lang="en-US" sz="20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68576" marR="68576" marT="37144" marB="37144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20-30</a:t>
                      </a:r>
                    </a:p>
                  </a:txBody>
                  <a:tcPr marL="74291" marR="74291" marT="37144" marB="37144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20-30</a:t>
                      </a:r>
                    </a:p>
                  </a:txBody>
                  <a:tcPr marL="74291" marR="74291" marT="37144" marB="37144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/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/>
            </a:extLst>
          </p:cNvPr>
          <p:cNvSpPr/>
          <p:nvPr/>
        </p:nvSpPr>
        <p:spPr>
          <a:xfrm>
            <a:off x="2382837" y="5638800"/>
            <a:ext cx="4021138" cy="30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685800" y="3200400"/>
            <a:ext cx="8132762" cy="3298825"/>
            <a:chOff x="1219200" y="5140416"/>
            <a:chExt cx="8810716" cy="3298300"/>
          </a:xfrm>
        </p:grpSpPr>
        <p:pic>
          <p:nvPicPr>
            <p:cNvPr id="41001" name="Picture 14" descr="E:\salam\UGIIP-III\Final report\Chapainawabganj\report\map and pic\1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974" r="6613" b="36282"/>
            <a:stretch>
              <a:fillRect/>
            </a:stretch>
          </p:blipFill>
          <p:spPr bwMode="auto">
            <a:xfrm>
              <a:off x="1219200" y="5140416"/>
              <a:ext cx="8810716" cy="3298300"/>
            </a:xfrm>
            <a:prstGeom prst="rect">
              <a:avLst/>
            </a:prstGeom>
            <a:noFill/>
            <a:ln w="9525">
              <a:solidFill>
                <a:srgbClr val="4F81BD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1002" name="TextBox 13"/>
            <p:cNvSpPr txBox="1">
              <a:spLocks noChangeArrowheads="1"/>
            </p:cNvSpPr>
            <p:nvPr/>
          </p:nvSpPr>
          <p:spPr bwMode="auto">
            <a:xfrm>
              <a:off x="4701511" y="5140416"/>
              <a:ext cx="172825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/>
                <a:t>Primary Road</a:t>
              </a:r>
            </a:p>
          </p:txBody>
        </p:sp>
      </p:grp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711200" y="3200400"/>
            <a:ext cx="8107362" cy="3270250"/>
            <a:chOff x="601572" y="581922"/>
            <a:chExt cx="8783116" cy="3268572"/>
          </a:xfrm>
        </p:grpSpPr>
        <p:pic>
          <p:nvPicPr>
            <p:cNvPr id="40999" name="Picture 15" descr="E:\salam\UGIIP-III\Final report\Chapainawabganj\report\map and pic\2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2067"/>
            <a:stretch>
              <a:fillRect/>
            </a:stretch>
          </p:blipFill>
          <p:spPr bwMode="auto">
            <a:xfrm>
              <a:off x="601572" y="658091"/>
              <a:ext cx="8783116" cy="3192403"/>
            </a:xfrm>
            <a:prstGeom prst="rect">
              <a:avLst/>
            </a:prstGeom>
            <a:noFill/>
            <a:ln w="9525">
              <a:solidFill>
                <a:srgbClr val="4F81BD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1000" name="TextBox 1"/>
            <p:cNvSpPr txBox="1">
              <a:spLocks noChangeArrowheads="1"/>
            </p:cNvSpPr>
            <p:nvPr/>
          </p:nvSpPr>
          <p:spPr bwMode="auto">
            <a:xfrm>
              <a:off x="4126315" y="581922"/>
              <a:ext cx="206167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/>
                <a:t>Secondary Road</a:t>
              </a:r>
            </a:p>
          </p:txBody>
        </p:sp>
      </p:grpSp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715962" y="3124200"/>
            <a:ext cx="8102600" cy="3446463"/>
            <a:chOff x="-1905000" y="2959676"/>
            <a:chExt cx="8778240" cy="3445213"/>
          </a:xfrm>
        </p:grpSpPr>
        <p:pic>
          <p:nvPicPr>
            <p:cNvPr id="40997" name="Picture 16" descr="E:\salam\UGIIP-III\Final report\Chapainawabganj\report\map and pic\3.gif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462" b="6001"/>
            <a:stretch>
              <a:fillRect/>
            </a:stretch>
          </p:blipFill>
          <p:spPr bwMode="auto">
            <a:xfrm>
              <a:off x="-1905000" y="2959676"/>
              <a:ext cx="8778240" cy="3445213"/>
            </a:xfrm>
            <a:prstGeom prst="rect">
              <a:avLst/>
            </a:prstGeom>
            <a:noFill/>
            <a:ln w="9525">
              <a:solidFill>
                <a:srgbClr val="4F81BD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Rectangle 10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628376" y="5714576"/>
              <a:ext cx="3867997" cy="3046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</p:grpSp>
      <p:pic>
        <p:nvPicPr>
          <p:cNvPr id="20" name="Picture 1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06"/>
          <a:stretch>
            <a:fillRect/>
          </a:stretch>
        </p:blipFill>
        <p:spPr bwMode="auto">
          <a:xfrm>
            <a:off x="706437" y="3124200"/>
            <a:ext cx="8112125" cy="3433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3" name="TextBox 4"/>
          <p:cNvSpPr txBox="1">
            <a:spLocks noChangeArrowheads="1"/>
          </p:cNvSpPr>
          <p:nvPr/>
        </p:nvSpPr>
        <p:spPr bwMode="auto">
          <a:xfrm>
            <a:off x="984250" y="2754313"/>
            <a:ext cx="19875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Source: RHD  </a:t>
            </a:r>
          </a:p>
        </p:txBody>
      </p:sp>
      <p:sp>
        <p:nvSpPr>
          <p:cNvPr id="40994" name="Rectangle 3"/>
          <p:cNvSpPr>
            <a:spLocks noChangeArrowheads="1"/>
          </p:cNvSpPr>
          <p:nvPr/>
        </p:nvSpPr>
        <p:spPr bwMode="auto">
          <a:xfrm>
            <a:off x="1829242" y="0"/>
            <a:ext cx="512832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 b="1" dirty="0" err="1">
                <a:latin typeface="SutonnyMJ" pitchFamily="2" charset="0"/>
                <a:cs typeface="SutonnyMJ" pitchFamily="2" charset="0"/>
              </a:rPr>
              <a:t>cÖKí</a:t>
            </a:r>
            <a:r>
              <a:rPr lang="en-US" altLang="en-US" sz="28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800" b="1" dirty="0" err="1">
                <a:latin typeface="SutonnyMJ" pitchFamily="2" charset="0"/>
                <a:cs typeface="SutonnyMJ" pitchFamily="2" charset="0"/>
              </a:rPr>
              <a:t>GjvKv‡Z</a:t>
            </a:r>
            <a:r>
              <a:rPr lang="en-US" altLang="en-US" sz="28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800" b="1" dirty="0" err="1">
                <a:latin typeface="SutonnyMJ" pitchFamily="2" charset="0"/>
                <a:cs typeface="SutonnyMJ" pitchFamily="2" charset="0"/>
              </a:rPr>
              <a:t>mo‡Ki</a:t>
            </a:r>
            <a:r>
              <a:rPr lang="en-US" altLang="en-US" sz="28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800" b="1" dirty="0" err="1">
                <a:latin typeface="SutonnyMJ" pitchFamily="2" charset="0"/>
                <a:cs typeface="SutonnyMJ" pitchFamily="2" charset="0"/>
              </a:rPr>
              <a:t>gvb</a:t>
            </a:r>
            <a:r>
              <a:rPr lang="en-US" altLang="en-US" sz="2800" b="1" dirty="0">
                <a:latin typeface="SutonnyMJ" pitchFamily="2" charset="0"/>
                <a:cs typeface="SutonnyMJ" pitchFamily="2" charset="0"/>
              </a:rPr>
              <a:t>`‡</a:t>
            </a:r>
            <a:r>
              <a:rPr lang="en-US" altLang="en-US" sz="2800" b="1" dirty="0" err="1">
                <a:latin typeface="SutonnyMJ" pitchFamily="2" charset="0"/>
                <a:cs typeface="SutonnyMJ" pitchFamily="2" charset="0"/>
              </a:rPr>
              <a:t>Ûi</a:t>
            </a:r>
            <a:r>
              <a:rPr lang="en-US" altLang="en-US" sz="28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800" b="1" dirty="0" err="1" smtClean="0">
                <a:latin typeface="SutonnyMJ" pitchFamily="2" charset="0"/>
                <a:cs typeface="SutonnyMJ" pitchFamily="2" charset="0"/>
              </a:rPr>
              <a:t>cÖ¯</a:t>
            </a:r>
            <a:r>
              <a:rPr lang="en-US" altLang="en-US" sz="2800" b="1" dirty="0" err="1" smtClean="0">
                <a:latin typeface="SutonnyMJ"/>
                <a:cs typeface="SutonnyMJ" pitchFamily="2" charset="0"/>
              </a:rPr>
              <a:t>Z</a:t>
            </a:r>
            <a:r>
              <a:rPr lang="en-US" altLang="en-US" sz="2800" b="1" dirty="0" err="1" smtClean="0">
                <a:latin typeface="SutonnyMJ" pitchFamily="2" charset="0"/>
                <a:cs typeface="SutonnyMJ" pitchFamily="2" charset="0"/>
              </a:rPr>
              <a:t>vebv</a:t>
            </a:r>
            <a:endParaRPr lang="en-US" altLang="en-US" sz="2800" b="1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AB132-6FD9-4052-9962-414BCC5B6787}" type="slidenum">
              <a:rPr lang="en-US" altLang="en-US" smtClean="0"/>
              <a:pPr/>
              <a:t>15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Box 39"/>
          <p:cNvSpPr txBox="1">
            <a:spLocks noChangeArrowheads="1"/>
          </p:cNvSpPr>
          <p:nvPr/>
        </p:nvSpPr>
        <p:spPr bwMode="auto">
          <a:xfrm>
            <a:off x="2157834" y="990600"/>
            <a:ext cx="513313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sz="2800" b="1" dirty="0" err="1">
                <a:latin typeface="SutonnyMJ" pitchFamily="2" charset="0"/>
                <a:cs typeface="SutonnyMJ" pitchFamily="2" charset="0"/>
              </a:rPr>
              <a:t>cÖKí</a:t>
            </a:r>
            <a:r>
              <a:rPr lang="en-US" sz="28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b="1" dirty="0" err="1">
                <a:latin typeface="SutonnyMJ" pitchFamily="2" charset="0"/>
                <a:cs typeface="SutonnyMJ" pitchFamily="2" charset="0"/>
              </a:rPr>
              <a:t>GjvKv‡Z</a:t>
            </a:r>
            <a:r>
              <a:rPr lang="en-US" sz="28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b="1" dirty="0" err="1">
                <a:latin typeface="SutonnyMJ" pitchFamily="2" charset="0"/>
                <a:cs typeface="SutonnyMJ" pitchFamily="2" charset="0"/>
              </a:rPr>
              <a:t>wb</a:t>
            </a:r>
            <a:r>
              <a:rPr lang="en-US" sz="2800" b="1" dirty="0">
                <a:latin typeface="SutonnyMJ" pitchFamily="2" charset="0"/>
                <a:cs typeface="SutonnyMJ" pitchFamily="2" charset="0"/>
              </a:rPr>
              <a:t>®‹</a:t>
            </a:r>
            <a:r>
              <a:rPr lang="en-US" sz="2800" b="1" dirty="0" err="1">
                <a:latin typeface="SutonnyMJ" pitchFamily="2" charset="0"/>
                <a:cs typeface="SutonnyMJ" pitchFamily="2" charset="0"/>
              </a:rPr>
              <a:t>vkb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b="1" dirty="0" err="1">
                <a:latin typeface="SutonnyMJ" pitchFamily="2" charset="0"/>
                <a:cs typeface="SutonnyMJ" pitchFamily="2" charset="0"/>
              </a:rPr>
              <a:t>e¨e¯’vi</a:t>
            </a:r>
            <a:r>
              <a:rPr lang="en-US" sz="28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b="1" dirty="0" err="1">
                <a:latin typeface="SutonnyMJ" pitchFamily="2" charset="0"/>
                <a:cs typeface="SutonnyMJ" pitchFamily="2" charset="0"/>
              </a:rPr>
              <a:t>eZ©gvb</a:t>
            </a:r>
            <a:r>
              <a:rPr lang="en-US" sz="28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b="1" dirty="0" err="1">
                <a:latin typeface="SutonnyMJ" pitchFamily="2" charset="0"/>
                <a:cs typeface="SutonnyMJ" pitchFamily="2" charset="0"/>
              </a:rPr>
              <a:t>wPÎ</a:t>
            </a:r>
            <a:endParaRPr lang="en-US" sz="2800" b="1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AB132-6FD9-4052-9962-414BCC5B6787}" type="slidenum">
              <a:rPr lang="en-US" altLang="en-US" smtClean="0"/>
              <a:pPr/>
              <a:t>16</a:t>
            </a:fld>
            <a:endParaRPr lang="en-US" alt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828800"/>
            <a:ext cx="4267202" cy="320040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1828800"/>
            <a:ext cx="4267200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512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AB132-6FD9-4052-9962-414BCC5B6787}" type="slidenum">
              <a:rPr lang="en-US" altLang="en-US" smtClean="0"/>
              <a:pPr/>
              <a:t>17</a:t>
            </a:fld>
            <a:endParaRPr lang="en-US" altLang="en-US"/>
          </a:p>
        </p:txBody>
      </p:sp>
      <p:sp>
        <p:nvSpPr>
          <p:cNvPr id="4" name="TextBox 39"/>
          <p:cNvSpPr txBox="1">
            <a:spLocks noChangeArrowheads="1"/>
          </p:cNvSpPr>
          <p:nvPr/>
        </p:nvSpPr>
        <p:spPr bwMode="auto">
          <a:xfrm>
            <a:off x="2110880" y="0"/>
            <a:ext cx="493917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sz="2800" b="1" dirty="0" err="1">
                <a:latin typeface="SutonnyMJ" pitchFamily="2" charset="0"/>
                <a:cs typeface="SutonnyMJ" pitchFamily="2" charset="0"/>
              </a:rPr>
              <a:t>cÖKí</a:t>
            </a:r>
            <a:r>
              <a:rPr lang="en-US" sz="28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b="1" dirty="0" err="1" smtClean="0">
                <a:latin typeface="SutonnyMJ" pitchFamily="2" charset="0"/>
                <a:cs typeface="SutonnyMJ" pitchFamily="2" charset="0"/>
              </a:rPr>
              <a:t>GjvKvi</a:t>
            </a:r>
            <a:r>
              <a:rPr lang="en-US" sz="28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b="1" dirty="0" err="1">
                <a:latin typeface="SutonnyMJ" pitchFamily="2" charset="0"/>
                <a:cs typeface="SutonnyMJ" pitchFamily="2" charset="0"/>
              </a:rPr>
              <a:t>Rjvavi</a:t>
            </a:r>
            <a:r>
              <a:rPr lang="en-US" sz="2800" b="1" dirty="0">
                <a:latin typeface="SutonnyMJ" pitchFamily="2" charset="0"/>
                <a:cs typeface="SutonnyMJ" pitchFamily="2" charset="0"/>
              </a:rPr>
              <a:t> mg~‡</a:t>
            </a:r>
            <a:r>
              <a:rPr lang="en-US" sz="2800" b="1" dirty="0" err="1">
                <a:latin typeface="SutonnyMJ" pitchFamily="2" charset="0"/>
                <a:cs typeface="SutonnyMJ" pitchFamily="2" charset="0"/>
              </a:rPr>
              <a:t>ni</a:t>
            </a:r>
            <a:r>
              <a:rPr lang="en-US" sz="28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b="1" dirty="0" err="1">
                <a:latin typeface="SutonnyMJ" pitchFamily="2" charset="0"/>
                <a:cs typeface="SutonnyMJ" pitchFamily="2" charset="0"/>
              </a:rPr>
              <a:t>eZ©gvb</a:t>
            </a:r>
            <a:r>
              <a:rPr lang="en-US" sz="28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b="1" dirty="0" err="1">
                <a:latin typeface="SutonnyMJ" pitchFamily="2" charset="0"/>
                <a:cs typeface="SutonnyMJ" pitchFamily="2" charset="0"/>
              </a:rPr>
              <a:t>wPÎ</a:t>
            </a:r>
            <a:endParaRPr lang="en-US" sz="2800" b="1" dirty="0"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200" y="584775"/>
            <a:ext cx="3987800" cy="29908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584775"/>
            <a:ext cx="3987800" cy="29908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3189" y="3733800"/>
            <a:ext cx="3996267" cy="29972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200" y="3733800"/>
            <a:ext cx="3996267" cy="299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60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51115"/>
            <a:ext cx="5228336" cy="6806885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BF79A-B44A-468A-AEC7-F4F3A227FF59}" type="slidenum">
              <a:rPr lang="en-US" altLang="en-US" smtClean="0"/>
              <a:pPr/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88914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/>
          <p:cNvSpPr txBox="1">
            <a:spLocks noChangeArrowheads="1"/>
          </p:cNvSpPr>
          <p:nvPr/>
        </p:nvSpPr>
        <p:spPr bwMode="auto">
          <a:xfrm>
            <a:off x="2045576" y="-12450"/>
            <a:ext cx="32766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1" dirty="0" err="1">
                <a:latin typeface="SutonnyMJ" pitchFamily="2" charset="0"/>
                <a:cs typeface="SutonnyMJ" pitchFamily="2" charset="0"/>
              </a:rPr>
              <a:t>cwi‡ekMZ</a:t>
            </a:r>
            <a:r>
              <a:rPr lang="en-US" altLang="en-US" sz="24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400" b="1" dirty="0" err="1">
                <a:latin typeface="SutonnyMJ" pitchFamily="2" charset="0"/>
                <a:cs typeface="SutonnyMJ" pitchFamily="2" charset="0"/>
              </a:rPr>
              <a:t>SzuwK</a:t>
            </a:r>
            <a:r>
              <a:rPr lang="en-US" altLang="en-US" sz="2400" b="1" dirty="0">
                <a:latin typeface="SutonnyMJ" pitchFamily="2" charset="0"/>
                <a:cs typeface="SutonnyMJ" pitchFamily="2" charset="0"/>
              </a:rPr>
              <a:t>: </a:t>
            </a:r>
            <a:r>
              <a:rPr lang="en-US" altLang="en-US" sz="2400" b="1" dirty="0" err="1">
                <a:latin typeface="SutonnyMJ" pitchFamily="2" charset="0"/>
                <a:cs typeface="SutonnyMJ" pitchFamily="2" charset="0"/>
              </a:rPr>
              <a:t>f‚wgK¤ú</a:t>
            </a:r>
            <a:endParaRPr lang="en-US" altLang="en-US" sz="2400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1319" y="510770"/>
            <a:ext cx="4792681" cy="634723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03" t="25116" r="49542" b="63773"/>
          <a:stretch/>
        </p:blipFill>
        <p:spPr>
          <a:xfrm>
            <a:off x="7162800" y="3446260"/>
            <a:ext cx="381000" cy="47625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81000" y="1600200"/>
            <a:ext cx="3970319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f‚wgK¤ú</a:t>
            </a:r>
            <a:r>
              <a:rPr lang="en-US" b="1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:</a:t>
            </a:r>
          </a:p>
          <a:p>
            <a:pPr lvl="0"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†</a:t>
            </a:r>
            <a:r>
              <a:rPr lang="en-US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cŠimfvwU</a:t>
            </a: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f~wgK¤ú</a:t>
            </a: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cÖeY</a:t>
            </a: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GjvKvi</a:t>
            </a: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g‡a</a:t>
            </a: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¨ </a:t>
            </a:r>
            <a:r>
              <a:rPr lang="en-US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gvSvwi-SzuwKc~Y</a:t>
            </a: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© </a:t>
            </a:r>
            <a:r>
              <a:rPr lang="en-US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GjvKvi</a:t>
            </a: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AšÍf©z³</a:t>
            </a:r>
            <a:r>
              <a:rPr lang="en-US" dirty="0" smtClean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|</a:t>
            </a:r>
            <a:endParaRPr lang="en-US" dirty="0">
              <a:solidFill>
                <a:prstClr val="black"/>
              </a:solidFill>
              <a:latin typeface="SutonnyMJ" pitchFamily="2" charset="0"/>
              <a:cs typeface="SutonnyMJ" pitchFamily="2" charset="0"/>
            </a:endParaRPr>
          </a:p>
          <a:p>
            <a:pPr lvl="0"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black"/>
              </a:solidFill>
              <a:latin typeface="SutonnyMJ" pitchFamily="2" charset="0"/>
              <a:cs typeface="SutonnyMJ" pitchFamily="2" charset="0"/>
            </a:endParaRPr>
          </a:p>
          <a:p>
            <a:pPr lvl="0"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Kvh</a:t>
            </a:r>
            <a:r>
              <a:rPr lang="en-US" b="1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©µg: </a:t>
            </a:r>
          </a:p>
          <a:p>
            <a:pPr marL="285750" lvl="0" indent="-285750" algn="just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en-US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D”PZj</a:t>
            </a: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feb</a:t>
            </a: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wbgv</a:t>
            </a: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©‡Yi ‡¶‡Î </a:t>
            </a:r>
            <a:r>
              <a:rPr lang="en-US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f‚wgK¤ú</a:t>
            </a: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cÖwZ‡ivaK</a:t>
            </a: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cÖhyw³i </a:t>
            </a:r>
            <a:r>
              <a:rPr lang="en-US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e¨envi</a:t>
            </a: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|</a:t>
            </a:r>
          </a:p>
          <a:p>
            <a:pPr marL="285750" lvl="0" indent="-285750" algn="just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en-US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Rjvavi</a:t>
            </a: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fivU</a:t>
            </a: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K‡i</a:t>
            </a: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feb</a:t>
            </a: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wbgv©Y</a:t>
            </a: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†_‡K </a:t>
            </a:r>
            <a:r>
              <a:rPr lang="en-US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weiZ</a:t>
            </a: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_</a:t>
            </a:r>
            <a:r>
              <a:rPr lang="en-US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vK‡Z</a:t>
            </a: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n‡e</a:t>
            </a: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|</a:t>
            </a:r>
          </a:p>
          <a:p>
            <a:pPr marL="285750" lvl="0" indent="-285750" algn="just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en-US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fe‡bi</a:t>
            </a: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Dc‡i</a:t>
            </a: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UvIqvi</a:t>
            </a: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RvZxq</a:t>
            </a: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wKQz</a:t>
            </a: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wbgv©Y</a:t>
            </a: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Kiv</a:t>
            </a: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hv‡ebv</a:t>
            </a: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|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AB132-6FD9-4052-9962-414BCC5B6787}" type="slidenum">
              <a:rPr lang="en-US" altLang="en-US" smtClean="0"/>
              <a:pPr/>
              <a:t>19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0478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9919" y="466925"/>
            <a:ext cx="4564081" cy="6408632"/>
          </a:xfrm>
          <a:prstGeom prst="rect">
            <a:avLst/>
          </a:prstGeom>
        </p:spPr>
      </p:pic>
      <p:sp>
        <p:nvSpPr>
          <p:cNvPr id="2" name="TextBox 8"/>
          <p:cNvSpPr txBox="1">
            <a:spLocks noChangeArrowheads="1"/>
          </p:cNvSpPr>
          <p:nvPr/>
        </p:nvSpPr>
        <p:spPr bwMode="auto">
          <a:xfrm>
            <a:off x="1828801" y="-20301"/>
            <a:ext cx="35052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1" dirty="0" err="1">
                <a:latin typeface="SutonnyMJ" pitchFamily="2" charset="0"/>
                <a:cs typeface="SutonnyMJ" pitchFamily="2" charset="0"/>
              </a:rPr>
              <a:t>cwi‡ekMZ</a:t>
            </a:r>
            <a:r>
              <a:rPr lang="en-US" altLang="en-US" sz="24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400" b="1" dirty="0" err="1">
                <a:latin typeface="SutonnyMJ" pitchFamily="2" charset="0"/>
                <a:cs typeface="SutonnyMJ" pitchFamily="2" charset="0"/>
              </a:rPr>
              <a:t>SzuwK</a:t>
            </a:r>
            <a:r>
              <a:rPr lang="en-US" altLang="en-US" sz="2400" b="1" dirty="0">
                <a:latin typeface="SutonnyMJ" pitchFamily="2" charset="0"/>
                <a:cs typeface="SutonnyMJ" pitchFamily="2" charset="0"/>
              </a:rPr>
              <a:t>: </a:t>
            </a:r>
            <a:r>
              <a:rPr lang="en-US" altLang="en-US" sz="2400" b="1" dirty="0" err="1">
                <a:latin typeface="SutonnyMJ" pitchFamily="2" charset="0"/>
                <a:cs typeface="SutonnyMJ" pitchFamily="2" charset="0"/>
              </a:rPr>
              <a:t>Av‡m©wbK</a:t>
            </a:r>
            <a:r>
              <a:rPr lang="en-US" altLang="en-US" sz="2400" b="1" dirty="0">
                <a:latin typeface="SutonnyMJ" pitchFamily="2" charset="0"/>
                <a:cs typeface="SutonnyMJ" pitchFamily="2" charset="0"/>
              </a:rPr>
              <a:t> `‚</a:t>
            </a:r>
            <a:r>
              <a:rPr lang="en-US" altLang="en-US" sz="2400" b="1" dirty="0" err="1">
                <a:latin typeface="SutonnyMJ" pitchFamily="2" charset="0"/>
                <a:cs typeface="SutonnyMJ" pitchFamily="2" charset="0"/>
              </a:rPr>
              <a:t>lY</a:t>
            </a:r>
            <a:endParaRPr lang="en-US" altLang="en-US" sz="2400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03" t="25116" r="49542" b="63773"/>
          <a:stretch/>
        </p:blipFill>
        <p:spPr>
          <a:xfrm>
            <a:off x="7300180" y="3505054"/>
            <a:ext cx="381000" cy="47625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104397"/>
            <a:ext cx="3970319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Av‡m©wbK</a:t>
            </a:r>
            <a:r>
              <a:rPr lang="en-US" b="1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`‚</a:t>
            </a:r>
            <a:r>
              <a:rPr lang="en-US" b="1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lY</a:t>
            </a:r>
            <a:r>
              <a:rPr lang="en-US" b="1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:</a:t>
            </a:r>
          </a:p>
          <a:p>
            <a:pPr lvl="0"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†</a:t>
            </a:r>
            <a:r>
              <a:rPr lang="en-US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cŠimfvwU</a:t>
            </a: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Av‡m©wbK</a:t>
            </a: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`‚</a:t>
            </a:r>
            <a:r>
              <a:rPr lang="en-US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lY</a:t>
            </a: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cÖeY</a:t>
            </a: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GjvKvi</a:t>
            </a: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g‡a</a:t>
            </a: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¨ </a:t>
            </a:r>
            <a:r>
              <a:rPr lang="en-US" dirty="0" err="1" smtClean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D”P-SzuwKc~Y</a:t>
            </a: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© </a:t>
            </a:r>
            <a:r>
              <a:rPr lang="en-US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GjvKvi</a:t>
            </a: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AšÍf©y³</a:t>
            </a:r>
            <a:r>
              <a:rPr lang="en-US" dirty="0" smtClean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|</a:t>
            </a:r>
          </a:p>
          <a:p>
            <a:pPr lvl="0"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 smtClean="0">
              <a:solidFill>
                <a:prstClr val="black"/>
              </a:solidFill>
              <a:latin typeface="SutonnyMJ" pitchFamily="2" charset="0"/>
              <a:cs typeface="SutonnyMJ" pitchFamily="2" charset="0"/>
            </a:endParaRPr>
          </a:p>
          <a:p>
            <a:pPr lvl="0"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err="1" smtClean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Kvh</a:t>
            </a:r>
            <a:r>
              <a:rPr lang="en-US" b="1" dirty="0" smtClean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©µg</a:t>
            </a:r>
            <a:r>
              <a:rPr lang="en-US" b="1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: </a:t>
            </a:r>
          </a:p>
          <a:p>
            <a:pPr marL="285750" lvl="0" indent="-285750" algn="just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en-US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fy</a:t>
            </a: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-Mf©¯Í </a:t>
            </a:r>
            <a:r>
              <a:rPr lang="en-US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cvwbi</a:t>
            </a: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e¨envi</a:t>
            </a: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mxwgZ</a:t>
            </a: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K‡i</a:t>
            </a: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f~c</a:t>
            </a: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…‡</a:t>
            </a:r>
            <a:r>
              <a:rPr lang="en-US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ôi</a:t>
            </a: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cvwbi</a:t>
            </a: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Drm</a:t>
            </a: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†_‡K </a:t>
            </a:r>
            <a:r>
              <a:rPr lang="en-US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cvwbi</a:t>
            </a: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e¨envi</a:t>
            </a: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 smtClean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wbwðZKi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Y</a:t>
            </a:r>
            <a:r>
              <a:rPr lang="en-US" dirty="0" smtClean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|</a:t>
            </a:r>
            <a:endParaRPr lang="en-US" dirty="0">
              <a:solidFill>
                <a:prstClr val="black"/>
              </a:solidFill>
              <a:latin typeface="SutonnyMJ" pitchFamily="2" charset="0"/>
              <a:cs typeface="SutonnyMJ" pitchFamily="2" charset="0"/>
            </a:endParaRPr>
          </a:p>
          <a:p>
            <a:pPr marL="285750" lvl="0" indent="-285750" algn="just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en-US" dirty="0" err="1" smtClean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WvKvwZqv</a:t>
            </a: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 smtClean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b`xi</a:t>
            </a:r>
            <a:r>
              <a:rPr lang="en-US" dirty="0" smtClean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cvwb</a:t>
            </a: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cwi‡kva‡bi</a:t>
            </a: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Rb</a:t>
            </a: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¨ </a:t>
            </a:r>
            <a:r>
              <a:rPr lang="en-US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cvwb</a:t>
            </a: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†</a:t>
            </a:r>
            <a:r>
              <a:rPr lang="en-US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kvabvMvi</a:t>
            </a: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¯’</a:t>
            </a:r>
            <a:r>
              <a:rPr lang="en-US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vcb</a:t>
            </a: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|</a:t>
            </a:r>
          </a:p>
          <a:p>
            <a:pPr marL="285750" lvl="0" indent="-285750" algn="just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en-US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evmvevwoi</a:t>
            </a: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wWRvB‡bi</a:t>
            </a: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mv‡_ </a:t>
            </a:r>
            <a:r>
              <a:rPr lang="en-US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mvgÄm</a:t>
            </a: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¨ †</a:t>
            </a:r>
            <a:r>
              <a:rPr lang="en-US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i‡L</a:t>
            </a: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e„wó</a:t>
            </a: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msi¶Y</a:t>
            </a: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c×wZi</a:t>
            </a: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cwieZ©b</a:t>
            </a: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n‡Z</a:t>
            </a: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 smtClean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cv‡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i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|</a:t>
            </a:r>
            <a:endParaRPr lang="en-US" dirty="0" smtClean="0">
              <a:solidFill>
                <a:prstClr val="black"/>
              </a:solidFill>
              <a:latin typeface="SutonnyMJ" pitchFamily="2" charset="0"/>
              <a:cs typeface="SutonnyMJ" pitchFamily="2" charset="0"/>
            </a:endParaRPr>
          </a:p>
          <a:p>
            <a:pPr marL="285750" lvl="0" indent="-285750" algn="just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en-US" dirty="0" err="1">
                <a:latin typeface="SutonnyMJ" pitchFamily="2" charset="0"/>
                <a:cs typeface="SutonnyMJ" pitchFamily="2" charset="0"/>
              </a:rPr>
              <a:t>e„wói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cvwb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 smtClean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msi</a:t>
            </a:r>
            <a:r>
              <a:rPr lang="en-US" dirty="0" smtClean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¶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‡Yi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Rb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¨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cyKzi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ˆ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Zwi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K‡i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we‡bv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`‡bi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e¨e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¯’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vI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Kiv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hv‡e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|</a:t>
            </a:r>
            <a:endParaRPr lang="en-US" dirty="0">
              <a:solidFill>
                <a:prstClr val="black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AB132-6FD9-4052-9962-414BCC5B6787}" type="slidenum">
              <a:rPr lang="en-US" altLang="en-US" smtClean="0"/>
              <a:pPr/>
              <a:t>20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31906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9105" y="457200"/>
            <a:ext cx="4454895" cy="6397150"/>
          </a:xfrm>
          <a:prstGeom prst="rect">
            <a:avLst/>
          </a:prstGeom>
        </p:spPr>
      </p:pic>
      <p:sp>
        <p:nvSpPr>
          <p:cNvPr id="2" name="TextBox 8"/>
          <p:cNvSpPr txBox="1">
            <a:spLocks noChangeArrowheads="1"/>
          </p:cNvSpPr>
          <p:nvPr/>
        </p:nvSpPr>
        <p:spPr bwMode="auto">
          <a:xfrm>
            <a:off x="2667000" y="-19796"/>
            <a:ext cx="23622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1" dirty="0" err="1">
                <a:latin typeface="SutonnyMJ" pitchFamily="2" charset="0"/>
                <a:cs typeface="SutonnyMJ" pitchFamily="2" charset="0"/>
              </a:rPr>
              <a:t>cwi‡ekMZ</a:t>
            </a:r>
            <a:r>
              <a:rPr lang="en-US" altLang="en-US" sz="24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400" b="1" dirty="0" err="1">
                <a:latin typeface="SutonnyMJ" pitchFamily="2" charset="0"/>
                <a:cs typeface="SutonnyMJ" pitchFamily="2" charset="0"/>
              </a:rPr>
              <a:t>SzuwK</a:t>
            </a:r>
            <a:r>
              <a:rPr lang="en-US" altLang="en-US" sz="2400" b="1" dirty="0">
                <a:latin typeface="SutonnyMJ" pitchFamily="2" charset="0"/>
                <a:cs typeface="SutonnyMJ" pitchFamily="2" charset="0"/>
              </a:rPr>
              <a:t>: </a:t>
            </a:r>
            <a:r>
              <a:rPr lang="en-US" altLang="en-US" sz="2400" b="1" dirty="0" err="1">
                <a:latin typeface="SutonnyMJ" pitchFamily="2" charset="0"/>
                <a:cs typeface="SutonnyMJ" pitchFamily="2" charset="0"/>
              </a:rPr>
              <a:t>eb¨v</a:t>
            </a:r>
            <a:endParaRPr lang="en-US" altLang="en-US" sz="2400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49D935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03" t="25116" r="49542" b="63773"/>
          <a:stretch/>
        </p:blipFill>
        <p:spPr>
          <a:xfrm>
            <a:off x="7391400" y="3502648"/>
            <a:ext cx="304800" cy="381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33400" y="2209800"/>
            <a:ext cx="397031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eb¨v</a:t>
            </a:r>
            <a:r>
              <a:rPr lang="en-US" b="1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:</a:t>
            </a:r>
          </a:p>
          <a:p>
            <a:pPr lvl="0"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†</a:t>
            </a:r>
            <a:r>
              <a:rPr lang="en-US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cŠimfvwU</a:t>
            </a: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eb¨v</a:t>
            </a: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cÖeY</a:t>
            </a: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GjvKvi</a:t>
            </a: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g‡a</a:t>
            </a: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¨ </a:t>
            </a:r>
            <a:r>
              <a:rPr lang="en-US" dirty="0" err="1" smtClean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gvSvwi-SzuwKc~Y</a:t>
            </a: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© </a:t>
            </a:r>
            <a:r>
              <a:rPr lang="en-US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GjvKvi</a:t>
            </a: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smtClean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AšÍf©y³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|</a:t>
            </a:r>
            <a:endParaRPr lang="en-US" dirty="0">
              <a:solidFill>
                <a:prstClr val="black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AB132-6FD9-4052-9962-414BCC5B6787}" type="slidenum">
              <a:rPr lang="en-US" altLang="en-US" smtClean="0"/>
              <a:pPr/>
              <a:t>21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86999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extBox 7"/>
          <p:cNvSpPr txBox="1">
            <a:spLocks noChangeArrowheads="1"/>
          </p:cNvSpPr>
          <p:nvPr/>
        </p:nvSpPr>
        <p:spPr bwMode="auto">
          <a:xfrm>
            <a:off x="2928937" y="594229"/>
            <a:ext cx="30861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 err="1">
                <a:latin typeface="SutonnyMJ" pitchFamily="2" charset="0"/>
                <a:cs typeface="SutonnyMJ" pitchFamily="2" charset="0"/>
              </a:rPr>
              <a:t>cwi‡ekMZ</a:t>
            </a:r>
            <a:r>
              <a:rPr lang="en-US" altLang="en-US" sz="24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400" b="1" dirty="0" err="1">
                <a:latin typeface="SutonnyMJ" pitchFamily="2" charset="0"/>
                <a:cs typeface="SutonnyMJ" pitchFamily="2" charset="0"/>
              </a:rPr>
              <a:t>SzuwK</a:t>
            </a:r>
            <a:r>
              <a:rPr lang="en-US" altLang="en-US" sz="2400" b="1" dirty="0">
                <a:latin typeface="SutonnyMJ" pitchFamily="2" charset="0"/>
                <a:cs typeface="SutonnyMJ" pitchFamily="2" charset="0"/>
              </a:rPr>
              <a:t>:</a:t>
            </a:r>
            <a:r>
              <a:rPr lang="bn-IN" altLang="en-US" sz="24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400" b="1" dirty="0" err="1">
                <a:latin typeface="SutonnyMJ" pitchFamily="2" charset="0"/>
                <a:cs typeface="SutonnyMJ" pitchFamily="2" charset="0"/>
              </a:rPr>
              <a:t>Rjve×Zv</a:t>
            </a:r>
            <a:r>
              <a:rPr lang="en-US" altLang="en-US" sz="2400" b="1" dirty="0">
                <a:latin typeface="SutonnyMJ" pitchFamily="2" charset="0"/>
                <a:cs typeface="SutonnyMJ" pitchFamily="2" charset="0"/>
              </a:rPr>
              <a:t> </a:t>
            </a:r>
            <a:endParaRPr lang="as-IN" altLang="en-US" sz="2400" b="1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60419" name="AutoShape 2"/>
          <p:cNvSpPr>
            <a:spLocks noChangeAspect="1" noChangeArrowheads="1"/>
          </p:cNvSpPr>
          <p:nvPr/>
        </p:nvSpPr>
        <p:spPr bwMode="auto">
          <a:xfrm>
            <a:off x="533400" y="685800"/>
            <a:ext cx="7877175" cy="593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8372" name="TextBox 4">
            <a:extLst>
              <a:ext uri="{FF2B5EF4-FFF2-40B4-BE49-F238E27FC236}"/>
            </a:extLst>
          </p:cNvPr>
          <p:cNvSpPr txBox="1">
            <a:spLocks noChangeArrowheads="1"/>
          </p:cNvSpPr>
          <p:nvPr/>
        </p:nvSpPr>
        <p:spPr bwMode="auto">
          <a:xfrm>
            <a:off x="381000" y="1542558"/>
            <a:ext cx="3733800" cy="3377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en-US" sz="2400" b="1" dirty="0"/>
              <a:t> </a:t>
            </a:r>
            <a:r>
              <a:rPr lang="en-US" sz="2000" b="1" dirty="0" err="1">
                <a:latin typeface="SutonnyMJ" pitchFamily="2" charset="0"/>
                <a:cs typeface="SutonnyMJ" pitchFamily="2" charset="0"/>
              </a:rPr>
              <a:t>KviYt</a:t>
            </a:r>
            <a:endParaRPr lang="en-US" sz="2000" b="1" dirty="0">
              <a:latin typeface="SutonnyMJ" pitchFamily="2" charset="0"/>
              <a:cs typeface="SutonnyMJ" pitchFamily="2" charset="0"/>
            </a:endParaRPr>
          </a:p>
          <a:p>
            <a:pPr algn="just" eaLnBrk="1" hangingPunct="1"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en-US" sz="2000" dirty="0">
                <a:latin typeface="SutonnyMJ" pitchFamily="2" charset="0"/>
                <a:cs typeface="SutonnyMJ" pitchFamily="2" charset="0"/>
              </a:rPr>
              <a:t> ‡Wª‡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bR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cwiKíbv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bvB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|</a:t>
            </a:r>
            <a:endParaRPr lang="bn-IN" sz="2000" dirty="0"/>
          </a:p>
          <a:p>
            <a:pPr algn="just" eaLnBrk="1" hangingPunct="1"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Lvj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/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wej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`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Lj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I </a:t>
            </a:r>
            <a:r>
              <a:rPr lang="en-US" sz="2000" dirty="0" err="1" smtClean="0">
                <a:latin typeface="SutonnyMJ" pitchFamily="2" charset="0"/>
                <a:cs typeface="SutonnyMJ" pitchFamily="2" charset="0"/>
              </a:rPr>
              <a:t>fivU</a:t>
            </a:r>
            <a:r>
              <a:rPr lang="en-US" sz="2000" dirty="0" smtClean="0">
                <a:latin typeface="SutonnyMJ" pitchFamily="2" charset="0"/>
                <a:cs typeface="SutonnyMJ" pitchFamily="2" charset="0"/>
              </a:rPr>
              <a:t>|</a:t>
            </a:r>
            <a:endParaRPr lang="bn-IN" sz="2000" dirty="0"/>
          </a:p>
          <a:p>
            <a:pPr algn="just" eaLnBrk="1" hangingPunct="1"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ch©vß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‡Wª‡bi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Afve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|</a:t>
            </a:r>
            <a:endParaRPr lang="bn-IN" sz="2000" dirty="0">
              <a:latin typeface="SutonnyMJ" pitchFamily="2" charset="0"/>
              <a:cs typeface="SutonnyMJ" pitchFamily="2" charset="0"/>
            </a:endParaRPr>
          </a:p>
          <a:p>
            <a:pPr algn="just" eaLnBrk="1" hangingPunct="1"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en-US" sz="2000" dirty="0">
                <a:latin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gqjv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AveR©bvq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‡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Wªb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cÖwZeÜKZv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|</a:t>
            </a:r>
            <a:endParaRPr lang="bn-IN" sz="2000" dirty="0"/>
          </a:p>
          <a:p>
            <a:pPr algn="just" eaLnBrk="1" hangingPunct="1"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en-US" sz="2000" dirty="0">
                <a:latin typeface="SutonnyMJ" pitchFamily="2" charset="0"/>
                <a:cs typeface="SutonnyMJ" pitchFamily="2" charset="0"/>
              </a:rPr>
              <a:t> ‡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Kvb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mywbw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`©ó ‡Wª‡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bR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AvDUdj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bvB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|</a:t>
            </a:r>
            <a:endParaRPr lang="bn-IN" sz="2000" dirty="0">
              <a:latin typeface="SutonnyMJ" pitchFamily="2" charset="0"/>
              <a:cs typeface="SutonnyMJ" pitchFamily="2" charset="0"/>
            </a:endParaRPr>
          </a:p>
          <a:p>
            <a:pPr algn="just" eaLnBrk="1" hangingPunct="1"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en-US" sz="2000" dirty="0">
                <a:latin typeface="SutonnyMJ" pitchFamily="2" charset="0"/>
              </a:rPr>
              <a:t> </a:t>
            </a:r>
            <a:r>
              <a:rPr lang="en-US" sz="2000" dirty="0" err="1" smtClean="0">
                <a:latin typeface="SutonnyMJ" pitchFamily="2" charset="0"/>
                <a:cs typeface="SutonnyMJ" pitchFamily="2" charset="0"/>
              </a:rPr>
              <a:t>i¶Yv‡e¶Y</a:t>
            </a:r>
            <a:r>
              <a:rPr lang="en-US" sz="2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I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e¨e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¯’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vcbvi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Afve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|</a:t>
            </a:r>
            <a:endParaRPr lang="bn-IN" sz="20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AB132-6FD9-4052-9962-414BCC5B6787}" type="slidenum">
              <a:rPr lang="en-US" altLang="en-US" smtClean="0"/>
              <a:pPr/>
              <a:t>22</a:t>
            </a:fld>
            <a:endParaRPr lang="en-US" alt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104" y="1524000"/>
            <a:ext cx="4651375" cy="3488531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extBox 7"/>
          <p:cNvSpPr txBox="1">
            <a:spLocks noChangeArrowheads="1"/>
          </p:cNvSpPr>
          <p:nvPr/>
        </p:nvSpPr>
        <p:spPr bwMode="auto">
          <a:xfrm>
            <a:off x="2669970" y="607367"/>
            <a:ext cx="409726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 err="1">
                <a:latin typeface="SutonnyMJ" pitchFamily="2" charset="0"/>
                <a:cs typeface="SutonnyMJ" pitchFamily="2" charset="0"/>
              </a:rPr>
              <a:t>cwi‡ekMZ</a:t>
            </a:r>
            <a:r>
              <a:rPr lang="en-US" altLang="en-US" sz="24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400" b="1" dirty="0" err="1">
                <a:latin typeface="SutonnyMJ" pitchFamily="2" charset="0"/>
                <a:cs typeface="SutonnyMJ" pitchFamily="2" charset="0"/>
              </a:rPr>
              <a:t>SzuwK</a:t>
            </a:r>
            <a:r>
              <a:rPr lang="en-US" altLang="en-US" sz="2400" b="1" dirty="0">
                <a:latin typeface="SutonnyMJ" pitchFamily="2" charset="0"/>
                <a:cs typeface="SutonnyMJ" pitchFamily="2" charset="0"/>
              </a:rPr>
              <a:t>:</a:t>
            </a:r>
            <a:r>
              <a:rPr lang="bn-IN" altLang="en-US" sz="24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400" b="1" dirty="0">
                <a:latin typeface="SutonnyMJ" pitchFamily="2" charset="0"/>
                <a:cs typeface="SutonnyMJ" pitchFamily="2" charset="0"/>
              </a:rPr>
              <a:t>`</a:t>
            </a:r>
            <a:r>
              <a:rPr lang="en-US" altLang="en-US" sz="2400" b="1" dirty="0" err="1">
                <a:latin typeface="SutonnyMJ" pitchFamily="2" charset="0"/>
                <a:cs typeface="SutonnyMJ" pitchFamily="2" charset="0"/>
              </a:rPr>
              <a:t>ye©j</a:t>
            </a:r>
            <a:r>
              <a:rPr lang="en-US" altLang="en-US" sz="24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400" b="1" dirty="0" err="1">
                <a:latin typeface="SutonnyMJ" pitchFamily="2" charset="0"/>
                <a:cs typeface="SutonnyMJ" pitchFamily="2" charset="0"/>
              </a:rPr>
              <a:t>eR</a:t>
            </a:r>
            <a:r>
              <a:rPr lang="en-US" altLang="en-US" sz="2400" b="1" dirty="0">
                <a:latin typeface="SutonnyMJ" pitchFamily="2" charset="0"/>
                <a:cs typeface="SutonnyMJ" pitchFamily="2" charset="0"/>
              </a:rPr>
              <a:t>©¨ </a:t>
            </a:r>
            <a:r>
              <a:rPr lang="en-US" altLang="en-US" sz="2400" b="1" dirty="0" err="1">
                <a:latin typeface="SutonnyMJ" pitchFamily="2" charset="0"/>
                <a:cs typeface="SutonnyMJ" pitchFamily="2" charset="0"/>
              </a:rPr>
              <a:t>e¨e</a:t>
            </a:r>
            <a:r>
              <a:rPr lang="en-US" altLang="en-US" sz="2400" b="1" dirty="0">
                <a:latin typeface="SutonnyMJ" pitchFamily="2" charset="0"/>
                <a:cs typeface="SutonnyMJ" pitchFamily="2" charset="0"/>
              </a:rPr>
              <a:t>¯’</a:t>
            </a:r>
            <a:r>
              <a:rPr lang="en-US" altLang="en-US" sz="2400" b="1" dirty="0" err="1">
                <a:latin typeface="SutonnyMJ" pitchFamily="2" charset="0"/>
                <a:cs typeface="SutonnyMJ" pitchFamily="2" charset="0"/>
              </a:rPr>
              <a:t>vcbv</a:t>
            </a:r>
            <a:endParaRPr lang="as-IN" altLang="en-US" sz="2400" b="1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61443" name="AutoShape 2"/>
          <p:cNvSpPr>
            <a:spLocks noChangeAspect="1" noChangeArrowheads="1"/>
          </p:cNvSpPr>
          <p:nvPr/>
        </p:nvSpPr>
        <p:spPr bwMode="auto">
          <a:xfrm flipV="1">
            <a:off x="463690" y="6616700"/>
            <a:ext cx="7946885" cy="5983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8917" name="TextBox 4">
            <a:extLst>
              <a:ext uri="{FF2B5EF4-FFF2-40B4-BE49-F238E27FC236}"/>
            </a:extLst>
          </p:cNvPr>
          <p:cNvSpPr txBox="1">
            <a:spLocks noChangeArrowheads="1"/>
          </p:cNvSpPr>
          <p:nvPr/>
        </p:nvSpPr>
        <p:spPr bwMode="auto">
          <a:xfrm>
            <a:off x="463689" y="1503749"/>
            <a:ext cx="4486135" cy="332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en-US" sz="2000" b="1" dirty="0" err="1">
                <a:latin typeface="SutonnyMJ" pitchFamily="2" charset="0"/>
                <a:cs typeface="SutonnyMJ" pitchFamily="2" charset="0"/>
              </a:rPr>
              <a:t>KviYt</a:t>
            </a:r>
            <a:endParaRPr lang="en-US" sz="2000" b="1" dirty="0">
              <a:latin typeface="SutonnyMJ" pitchFamily="2" charset="0"/>
              <a:cs typeface="SutonnyMJ" pitchFamily="2" charset="0"/>
            </a:endParaRPr>
          </a:p>
          <a:p>
            <a:pPr eaLnBrk="1" hangingPunct="1"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mywbw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`©ó I </a:t>
            </a:r>
            <a:r>
              <a:rPr lang="en-US" sz="2000" dirty="0" err="1">
                <a:latin typeface="SutonnyMJ" pitchFamily="2" charset="0"/>
              </a:rPr>
              <a:t>cwiKwíZ</a:t>
            </a:r>
            <a:r>
              <a:rPr lang="en-US" sz="2000" dirty="0">
                <a:latin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eR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©¨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e¨e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¯’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vcbv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bvB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|</a:t>
            </a:r>
            <a:endParaRPr lang="bn-IN" sz="2000" dirty="0">
              <a:latin typeface="SutonnyMJ" pitchFamily="2" charset="0"/>
              <a:cs typeface="SutonnyMJ" pitchFamily="2" charset="0"/>
            </a:endParaRPr>
          </a:p>
          <a:p>
            <a:pPr algn="just" eaLnBrk="1" hangingPunct="1"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en-US" sz="2000" dirty="0">
                <a:latin typeface="SutonnyMJ" pitchFamily="2" charset="0"/>
              </a:rPr>
              <a:t> ‡</a:t>
            </a:r>
            <a:r>
              <a:rPr lang="en-US" sz="2000" dirty="0" err="1">
                <a:latin typeface="SutonnyMJ" pitchFamily="2" charset="0"/>
              </a:rPr>
              <a:t>Kvb</a:t>
            </a:r>
            <a:r>
              <a:rPr lang="en-US" sz="2000" dirty="0">
                <a:latin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</a:rPr>
              <a:t>cwiKwíZ</a:t>
            </a:r>
            <a:r>
              <a:rPr lang="en-US" sz="2000" dirty="0">
                <a:latin typeface="SutonnyMJ" pitchFamily="2" charset="0"/>
              </a:rPr>
              <a:t> </a:t>
            </a:r>
            <a:r>
              <a:rPr lang="en-US" sz="2000" dirty="0" err="1" smtClean="0">
                <a:latin typeface="SutonnyMJ" pitchFamily="2" charset="0"/>
                <a:cs typeface="SutonnyMJ" pitchFamily="2" charset="0"/>
              </a:rPr>
              <a:t>m¨wbUvwi</a:t>
            </a:r>
            <a:r>
              <a:rPr lang="en-US" sz="2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j¨vÛwdj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bvB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|</a:t>
            </a:r>
            <a:r>
              <a:rPr lang="en-US" sz="2000" dirty="0" smtClean="0">
                <a:latin typeface="SutonnyMJ" pitchFamily="2" charset="0"/>
              </a:rPr>
              <a:t> </a:t>
            </a:r>
            <a:endParaRPr lang="bn-IN" sz="2000" dirty="0">
              <a:latin typeface="SutonnyMJ" pitchFamily="2" charset="0"/>
            </a:endParaRPr>
          </a:p>
          <a:p>
            <a:pPr marL="231775" indent="-231775" algn="just" eaLnBrk="1" hangingPunct="1"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en-US" sz="2000" dirty="0" err="1">
                <a:latin typeface="SutonnyMJ" pitchFamily="2" charset="0"/>
              </a:rPr>
              <a:t>ch©vß</a:t>
            </a:r>
            <a:r>
              <a:rPr lang="en-US" sz="2000" dirty="0">
                <a:latin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</a:rPr>
              <a:t>cwigvY</a:t>
            </a:r>
            <a:r>
              <a:rPr lang="en-US" sz="2000" dirty="0">
                <a:latin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</a:rPr>
              <a:t>Wv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÷web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I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eR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©¨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cwiPjb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‡K</a:t>
            </a:r>
            <a:r>
              <a:rPr lang="en-US" sz="2000" dirty="0" smtClean="0">
                <a:latin typeface="SutonnyMJ" pitchFamily="2" charset="0"/>
                <a:cs typeface="SutonnyMJ" pitchFamily="2" charset="0"/>
              </a:rPr>
              <a:t>›`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ª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bvB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|</a:t>
            </a:r>
            <a:endParaRPr lang="bn-IN" sz="2000" dirty="0"/>
          </a:p>
          <a:p>
            <a:pPr algn="just" eaLnBrk="1" hangingPunct="1"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en-US" sz="2000" dirty="0"/>
              <a:t> 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‡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hLv‡b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‡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mLv‡b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gqjv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AveR©bv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 smtClean="0">
                <a:latin typeface="SutonnyMJ" pitchFamily="2" charset="0"/>
                <a:cs typeface="SutonnyMJ" pitchFamily="2" charset="0"/>
              </a:rPr>
              <a:t>wb</a:t>
            </a:r>
            <a:r>
              <a:rPr lang="en-US" sz="2000" dirty="0" smtClean="0">
                <a:latin typeface="SutonnyMJ" pitchFamily="2" charset="0"/>
                <a:cs typeface="SutonnyMJ" pitchFamily="2" charset="0"/>
              </a:rPr>
              <a:t>‡¶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c|</a:t>
            </a:r>
            <a:endParaRPr lang="bn-IN" sz="2000" dirty="0">
              <a:latin typeface="SutonnyMJ" pitchFamily="2" charset="0"/>
              <a:cs typeface="SutonnyMJ" pitchFamily="2" charset="0"/>
            </a:endParaRPr>
          </a:p>
          <a:p>
            <a:pPr algn="just" eaLnBrk="1" hangingPunct="1"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en-US" sz="2000" dirty="0">
                <a:latin typeface="SutonnyMJ" pitchFamily="2" charset="0"/>
              </a:rPr>
              <a:t> 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‡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gwWK¨vj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eR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©¨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e¨e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¯’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vcbvi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Rb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¨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c„_K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e¨e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¯’v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bvB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|</a:t>
            </a:r>
            <a:endParaRPr lang="bn-IN" sz="2000" dirty="0">
              <a:latin typeface="SutonnyMJ" pitchFamily="2" charset="0"/>
            </a:endParaRPr>
          </a:p>
          <a:p>
            <a:pPr algn="just" eaLnBrk="1" hangingPunct="1"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en-US" sz="2000" dirty="0"/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eR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©¨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e¨e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¯’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vcbvi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Rb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¨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c„_K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e¨e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¯’v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bvB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|</a:t>
            </a:r>
            <a:endParaRPr lang="en-US" sz="20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AB132-6FD9-4052-9962-414BCC5B6787}" type="slidenum">
              <a:rPr lang="en-US" altLang="en-US" smtClean="0"/>
              <a:pPr/>
              <a:t>23</a:t>
            </a:fld>
            <a:endParaRPr lang="en-US" alt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9825" y="1447800"/>
            <a:ext cx="4194175" cy="3374232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extBox 7"/>
          <p:cNvSpPr txBox="1">
            <a:spLocks noChangeArrowheads="1"/>
          </p:cNvSpPr>
          <p:nvPr/>
        </p:nvSpPr>
        <p:spPr bwMode="auto">
          <a:xfrm>
            <a:off x="2713866" y="523220"/>
            <a:ext cx="417346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 err="1">
                <a:latin typeface="SutonnyMJ" pitchFamily="2" charset="0"/>
                <a:cs typeface="SutonnyMJ" pitchFamily="2" charset="0"/>
              </a:rPr>
              <a:t>cwi‡ekMZ</a:t>
            </a:r>
            <a:r>
              <a:rPr lang="en-US" altLang="en-US" sz="24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400" b="1" dirty="0" err="1">
                <a:latin typeface="SutonnyMJ" pitchFamily="2" charset="0"/>
                <a:cs typeface="SutonnyMJ" pitchFamily="2" charset="0"/>
              </a:rPr>
              <a:t>SzuwK</a:t>
            </a:r>
            <a:r>
              <a:rPr lang="en-US" altLang="en-US" sz="2400" b="1" dirty="0">
                <a:latin typeface="SutonnyMJ" pitchFamily="2" charset="0"/>
                <a:cs typeface="SutonnyMJ" pitchFamily="2" charset="0"/>
              </a:rPr>
              <a:t>:</a:t>
            </a:r>
            <a:r>
              <a:rPr lang="bn-IN" altLang="en-US" sz="24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400" b="1" dirty="0" err="1">
                <a:latin typeface="SutonnyMJ" pitchFamily="2" charset="0"/>
                <a:cs typeface="SutonnyMJ" pitchFamily="2" charset="0"/>
              </a:rPr>
              <a:t>wkí</a:t>
            </a:r>
            <a:r>
              <a:rPr lang="en-US" altLang="en-US" sz="24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400" b="1" dirty="0" err="1">
                <a:latin typeface="SutonnyMJ" pitchFamily="2" charset="0"/>
                <a:cs typeface="SutonnyMJ" pitchFamily="2" charset="0"/>
              </a:rPr>
              <a:t>KviLvbvi</a:t>
            </a:r>
            <a:r>
              <a:rPr lang="en-US" altLang="en-US" sz="24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400" b="1" dirty="0" err="1">
                <a:latin typeface="SutonnyMJ" pitchFamily="2" charset="0"/>
                <a:cs typeface="SutonnyMJ" pitchFamily="2" charset="0"/>
              </a:rPr>
              <a:t>eR</a:t>
            </a:r>
            <a:r>
              <a:rPr lang="en-US" altLang="en-US" sz="2400" b="1" dirty="0">
                <a:latin typeface="SutonnyMJ" pitchFamily="2" charset="0"/>
                <a:cs typeface="SutonnyMJ" pitchFamily="2" charset="0"/>
              </a:rPr>
              <a:t>¨© </a:t>
            </a:r>
            <a:endParaRPr lang="as-IN" altLang="en-US" sz="2400" b="1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61443" name="AutoShape 2"/>
          <p:cNvSpPr>
            <a:spLocks noChangeAspect="1" noChangeArrowheads="1"/>
          </p:cNvSpPr>
          <p:nvPr/>
        </p:nvSpPr>
        <p:spPr bwMode="auto">
          <a:xfrm flipV="1">
            <a:off x="463690" y="6616700"/>
            <a:ext cx="7946885" cy="5983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AB132-6FD9-4052-9962-414BCC5B6787}" type="slidenum">
              <a:rPr lang="en-US" altLang="en-US" smtClean="0"/>
              <a:pPr/>
              <a:t>24</a:t>
            </a:fld>
            <a:endParaRPr lang="en-US" alt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600" y="1124743"/>
            <a:ext cx="6604000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31973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AB132-6FD9-4052-9962-414BCC5B6787}" type="slidenum">
              <a:rPr lang="en-US" altLang="en-US" smtClean="0"/>
              <a:pPr/>
              <a:t>25</a:t>
            </a:fld>
            <a:endParaRPr lang="en-US" alt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915307"/>
            <a:ext cx="7162800" cy="5372100"/>
          </a:xfrm>
          <a:prstGeom prst="rect">
            <a:avLst/>
          </a:prstGeom>
        </p:spPr>
      </p:pic>
      <p:sp>
        <p:nvSpPr>
          <p:cNvPr id="4" name="TextBox 39"/>
          <p:cNvSpPr txBox="1">
            <a:spLocks noChangeArrowheads="1"/>
          </p:cNvSpPr>
          <p:nvPr/>
        </p:nvSpPr>
        <p:spPr bwMode="auto">
          <a:xfrm>
            <a:off x="2133600" y="333355"/>
            <a:ext cx="473238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sz="2400" b="1" dirty="0" err="1">
                <a:latin typeface="SutonnyMJ" pitchFamily="2" charset="0"/>
                <a:cs typeface="SutonnyMJ" pitchFamily="2" charset="0"/>
              </a:rPr>
              <a:t>HwZnvwmK</a:t>
            </a:r>
            <a:r>
              <a:rPr lang="en-US" sz="2400" b="1" dirty="0">
                <a:latin typeface="SutonnyMJ" pitchFamily="2" charset="0"/>
                <a:cs typeface="SutonnyMJ" pitchFamily="2" charset="0"/>
              </a:rPr>
              <a:t> ¯</a:t>
            </a:r>
            <a:r>
              <a:rPr lang="en-US" sz="2400" b="1" dirty="0" smtClean="0">
                <a:latin typeface="SutonnyMJ" pitchFamily="2" charset="0"/>
                <a:cs typeface="SutonnyMJ" pitchFamily="2" charset="0"/>
              </a:rPr>
              <a:t>’vcbv: </a:t>
            </a:r>
            <a:r>
              <a:rPr lang="en-US" sz="2400" b="1" dirty="0" err="1" smtClean="0">
                <a:latin typeface="SutonnyMJ" pitchFamily="2" charset="0"/>
                <a:cs typeface="SutonnyMJ" pitchFamily="2" charset="0"/>
              </a:rPr>
              <a:t>bIqve</a:t>
            </a:r>
            <a:r>
              <a:rPr lang="en-US" sz="24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 err="1">
                <a:latin typeface="SutonnyMJ" pitchFamily="2" charset="0"/>
                <a:cs typeface="SutonnyMJ" pitchFamily="2" charset="0"/>
              </a:rPr>
              <a:t>dqRy‡bœmvi</a:t>
            </a:r>
            <a:r>
              <a:rPr lang="en-US" sz="24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 err="1">
                <a:latin typeface="SutonnyMJ" pitchFamily="2" charset="0"/>
                <a:cs typeface="SutonnyMJ" pitchFamily="2" charset="0"/>
              </a:rPr>
              <a:t>evmfeb</a:t>
            </a:r>
            <a:endParaRPr lang="en-US" sz="2400" b="1" dirty="0"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5824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13">
            <a:extLst>
              <a:ext uri="{FF2B5EF4-FFF2-40B4-BE49-F238E27FC236}"/>
            </a:extLst>
          </p:cNvPr>
          <p:cNvSpPr txBox="1">
            <a:spLocks noChangeArrowheads="1"/>
          </p:cNvSpPr>
          <p:nvPr/>
        </p:nvSpPr>
        <p:spPr bwMode="auto">
          <a:xfrm>
            <a:off x="2267803" y="2590800"/>
            <a:ext cx="4800600" cy="846138"/>
          </a:xfrm>
          <a:prstGeom prst="rect">
            <a:avLst/>
          </a:prstGeom>
          <a:noFill/>
          <a:ln>
            <a:noFill/>
          </a:ln>
          <a:extLst/>
        </p:spPr>
        <p:txBody>
          <a:bodyPr lIns="74505" tIns="37253" rIns="74505" bIns="37253"/>
          <a:lstStyle>
            <a:lvl1pPr defTabSz="744538">
              <a:spcBef>
                <a:spcPct val="20000"/>
              </a:spcBef>
              <a:buFont typeface="Arial" charset="0"/>
              <a:buChar char="•"/>
              <a:defRPr sz="2400">
                <a:solidFill>
                  <a:srgbClr val="7F7F7F"/>
                </a:solidFill>
                <a:latin typeface="Century Gothic" pitchFamily="34" charset="0"/>
              </a:defRPr>
            </a:lvl1pPr>
            <a:lvl2pPr marL="742950" indent="-285750" defTabSz="744538">
              <a:spcBef>
                <a:spcPct val="20000"/>
              </a:spcBef>
              <a:buFont typeface="Courier New" pitchFamily="49" charset="0"/>
              <a:buChar char="o"/>
              <a:defRPr sz="1600">
                <a:solidFill>
                  <a:srgbClr val="7F7F7F"/>
                </a:solidFill>
                <a:latin typeface="Century Gothic" pitchFamily="34" charset="0"/>
              </a:defRPr>
            </a:lvl2pPr>
            <a:lvl3pPr marL="1143000" indent="-228600" defTabSz="744538">
              <a:spcBef>
                <a:spcPct val="20000"/>
              </a:spcBef>
              <a:buFont typeface="Arial" charset="0"/>
              <a:buChar char="•"/>
              <a:defRPr sz="1600">
                <a:solidFill>
                  <a:srgbClr val="7F7F7F"/>
                </a:solidFill>
                <a:latin typeface="Century Gothic" pitchFamily="34" charset="0"/>
              </a:defRPr>
            </a:lvl3pPr>
            <a:lvl4pPr marL="1600200" indent="-228600" defTabSz="744538">
              <a:spcBef>
                <a:spcPct val="20000"/>
              </a:spcBef>
              <a:buFont typeface="Courier New" pitchFamily="49" charset="0"/>
              <a:buChar char="o"/>
              <a:defRPr sz="1600">
                <a:solidFill>
                  <a:srgbClr val="7F7F7F"/>
                </a:solidFill>
                <a:latin typeface="Century Gothic" pitchFamily="34" charset="0"/>
              </a:defRPr>
            </a:lvl4pPr>
            <a:lvl5pPr marL="2057400" indent="-228600" defTabSz="744538">
              <a:spcBef>
                <a:spcPct val="20000"/>
              </a:spcBef>
              <a:buFont typeface="Arial" charset="0"/>
              <a:buChar char="•"/>
              <a:defRPr sz="1600">
                <a:solidFill>
                  <a:srgbClr val="7F7F7F"/>
                </a:solidFill>
                <a:latin typeface="Century Gothic" pitchFamily="34" charset="0"/>
              </a:defRPr>
            </a:lvl5pPr>
            <a:lvl6pPr marL="2514600" indent="-228600" defTabSz="7445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>
                <a:solidFill>
                  <a:srgbClr val="7F7F7F"/>
                </a:solidFill>
                <a:latin typeface="Century Gothic" pitchFamily="34" charset="0"/>
              </a:defRPr>
            </a:lvl6pPr>
            <a:lvl7pPr marL="2971800" indent="-228600" defTabSz="7445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>
                <a:solidFill>
                  <a:srgbClr val="7F7F7F"/>
                </a:solidFill>
                <a:latin typeface="Century Gothic" pitchFamily="34" charset="0"/>
              </a:defRPr>
            </a:lvl7pPr>
            <a:lvl8pPr marL="3429000" indent="-228600" defTabSz="7445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>
                <a:solidFill>
                  <a:srgbClr val="7F7F7F"/>
                </a:solidFill>
                <a:latin typeface="Century Gothic" pitchFamily="34" charset="0"/>
              </a:defRPr>
            </a:lvl8pPr>
            <a:lvl9pPr marL="3886200" indent="-228600" defTabSz="74453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>
                <a:solidFill>
                  <a:srgbClr val="7F7F7F"/>
                </a:solidFill>
                <a:latin typeface="Century Gothic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55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 pitchFamily="34" charset="0"/>
                <a:cs typeface="Arial" charset="0"/>
              </a:rPr>
              <a:t>Thanking you</a:t>
            </a:r>
          </a:p>
        </p:txBody>
      </p:sp>
      <p:sp>
        <p:nvSpPr>
          <p:cNvPr id="3" name="Rectangle 2">
            <a:extLst>
              <a:ext uri="{FF2B5EF4-FFF2-40B4-BE49-F238E27FC236}"/>
            </a:extLst>
          </p:cNvPr>
          <p:cNvSpPr/>
          <p:nvPr/>
        </p:nvSpPr>
        <p:spPr>
          <a:xfrm>
            <a:off x="2745461" y="2057400"/>
            <a:ext cx="4493539" cy="24006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sz="15000" b="1" dirty="0" err="1">
                <a:ln w="12700">
                  <a:solidFill>
                    <a:srgbClr val="00B050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ab¨ev</a:t>
            </a:r>
            <a:r>
              <a:rPr lang="en-US" sz="15000" b="1" dirty="0">
                <a:ln w="12700">
                  <a:solidFill>
                    <a:srgbClr val="00B050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`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AB132-6FD9-4052-9962-414BCC5B6787}" type="slidenum">
              <a:rPr lang="en-US" altLang="en-US" smtClean="0"/>
              <a:pPr/>
              <a:t>26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Urban">
    <a:dk1>
      <a:sysClr val="windowText" lastClr="000000"/>
    </a:dk1>
    <a:lt1>
      <a:sysClr val="window" lastClr="FFFFFF"/>
    </a:lt1>
    <a:dk2>
      <a:srgbClr val="424456"/>
    </a:dk2>
    <a:lt2>
      <a:srgbClr val="DEDEDE"/>
    </a:lt2>
    <a:accent1>
      <a:srgbClr val="53548A"/>
    </a:accent1>
    <a:accent2>
      <a:srgbClr val="438086"/>
    </a:accent2>
    <a:accent3>
      <a:srgbClr val="A04DA3"/>
    </a:accent3>
    <a:accent4>
      <a:srgbClr val="C4652D"/>
    </a:accent4>
    <a:accent5>
      <a:srgbClr val="8B5D3D"/>
    </a:accent5>
    <a:accent6>
      <a:srgbClr val="5C92B5"/>
    </a:accent6>
    <a:hlink>
      <a:srgbClr val="67AFBD"/>
    </a:hlink>
    <a:folHlink>
      <a:srgbClr val="C2A874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14025</TotalTime>
  <Words>1660</Words>
  <Application>Microsoft Office PowerPoint</Application>
  <PresentationFormat>On-screen Show (4:3)</PresentationFormat>
  <Paragraphs>451</Paragraphs>
  <Slides>26</Slides>
  <Notes>6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Solstice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Israq Sadmani on behalf of DDCL</dc:creator>
  <cp:lastModifiedBy>Windows User</cp:lastModifiedBy>
  <cp:revision>7448</cp:revision>
  <cp:lastPrinted>2019-04-25T11:17:39Z</cp:lastPrinted>
  <dcterms:created xsi:type="dcterms:W3CDTF">2018-05-06T15:24:33Z</dcterms:created>
  <dcterms:modified xsi:type="dcterms:W3CDTF">2022-08-18T03:08:34Z</dcterms:modified>
</cp:coreProperties>
</file>