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1"/>
    <p:sldMasterId id="2147483696" r:id="rId2"/>
  </p:sldMasterIdLst>
  <p:notesMasterIdLst>
    <p:notesMasterId r:id="rId16"/>
  </p:notesMasterIdLst>
  <p:handoutMasterIdLst>
    <p:handoutMasterId r:id="rId17"/>
  </p:handoutMasterIdLst>
  <p:sldIdLst>
    <p:sldId id="724" r:id="rId3"/>
    <p:sldId id="725" r:id="rId4"/>
    <p:sldId id="727" r:id="rId5"/>
    <p:sldId id="726" r:id="rId6"/>
    <p:sldId id="730" r:id="rId7"/>
    <p:sldId id="731" r:id="rId8"/>
    <p:sldId id="635" r:id="rId9"/>
    <p:sldId id="637" r:id="rId10"/>
    <p:sldId id="715" r:id="rId11"/>
    <p:sldId id="716" r:id="rId12"/>
    <p:sldId id="616" r:id="rId13"/>
    <p:sldId id="629" r:id="rId14"/>
    <p:sldId id="732" r:id="rId15"/>
  </p:sldIdLst>
  <p:sldSz cx="9906000" cy="6858000" type="A4"/>
  <p:notesSz cx="9601200" cy="73152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BD693"/>
    <a:srgbClr val="9EE0D1"/>
    <a:srgbClr val="DA8BC9"/>
    <a:srgbClr val="DC9671"/>
    <a:srgbClr val="F9CFF1"/>
    <a:srgbClr val="F5A7E6"/>
    <a:srgbClr val="F507BB"/>
    <a:srgbClr val="C9E5B9"/>
    <a:srgbClr val="37A501"/>
    <a:srgbClr val="F2C4A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516" autoAdjust="0"/>
    <p:restoredTop sz="94660"/>
  </p:normalViewPr>
  <p:slideViewPr>
    <p:cSldViewPr snapToGrid="0">
      <p:cViewPr>
        <p:scale>
          <a:sx n="57" d="100"/>
          <a:sy n="57" d="100"/>
        </p:scale>
        <p:origin x="-1530" y="-450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1C6E4D1-1A34-4100-A5F7-96CA2EEF9B6E}" type="doc">
      <dgm:prSet loTypeId="urn:microsoft.com/office/officeart/2005/8/layout/radial4" loCatId="relationship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0F016333-8595-4979-8ACD-335CACAEB62B}">
      <dgm:prSet phldrT="[Text]" custT="1"/>
      <dgm:spPr>
        <a:solidFill>
          <a:srgbClr val="ABD693"/>
        </a:solidFill>
      </dgm:spPr>
      <dgm:t>
        <a:bodyPr/>
        <a:lstStyle/>
        <a:p>
          <a:r>
            <a:rPr lang="en-US" altLang="en-US" sz="2400" b="1" dirty="0" err="1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utonnyMJ" pitchFamily="2" charset="0"/>
              <a:cs typeface="SutonnyMJ" pitchFamily="2" charset="0"/>
            </a:rPr>
            <a:t>Lvjmgz‡ni</a:t>
          </a:r>
          <a:r>
            <a:rPr lang="en-US" altLang="en-US" sz="24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utonnyMJ" pitchFamily="2" charset="0"/>
              <a:cs typeface="SutonnyMJ" pitchFamily="2" charset="0"/>
            </a:rPr>
            <a:t> </a:t>
          </a:r>
          <a:r>
            <a:rPr lang="en-US" altLang="en-US" sz="2400" b="1" dirty="0" err="1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utonnyMJ" pitchFamily="2" charset="0"/>
              <a:cs typeface="SutonnyMJ" pitchFamily="2" charset="0"/>
            </a:rPr>
            <a:t>eû-gvb`Ð</a:t>
          </a:r>
          <a:r>
            <a:rPr lang="en-US" altLang="en-US" sz="24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utonnyMJ" pitchFamily="2" charset="0"/>
              <a:cs typeface="SutonnyMJ" pitchFamily="2" charset="0"/>
            </a:rPr>
            <a:t> </a:t>
          </a:r>
          <a:r>
            <a:rPr lang="en-US" altLang="en-US" sz="2400" b="1" dirty="0" err="1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utonnyMJ" pitchFamily="2" charset="0"/>
              <a:cs typeface="SutonnyMJ" pitchFamily="2" charset="0"/>
            </a:rPr>
            <a:t>wfwËK</a:t>
          </a:r>
          <a:r>
            <a:rPr lang="en-US" altLang="en-US" sz="24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utonnyMJ" pitchFamily="2" charset="0"/>
              <a:cs typeface="SutonnyMJ" pitchFamily="2" charset="0"/>
            </a:rPr>
            <a:t> </a:t>
          </a:r>
          <a:r>
            <a:rPr lang="en-US" altLang="en-US" sz="2400" b="1" dirty="0" err="1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utonnyMJ" pitchFamily="2" charset="0"/>
              <a:cs typeface="SutonnyMJ" pitchFamily="2" charset="0"/>
            </a:rPr>
            <a:t>Dbœqb</a:t>
          </a:r>
          <a:r>
            <a:rPr lang="en-US" altLang="en-US" sz="24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utonnyMJ" pitchFamily="2" charset="0"/>
              <a:cs typeface="SutonnyMJ" pitchFamily="2" charset="0"/>
            </a:rPr>
            <a:t> </a:t>
          </a:r>
          <a:r>
            <a:rPr lang="en-US" altLang="en-US" sz="2400" b="1" dirty="0" err="1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utonnyMJ" pitchFamily="2" charset="0"/>
              <a:cs typeface="SutonnyMJ" pitchFamily="2" charset="0"/>
            </a:rPr>
            <a:t>AMÖvwaKvi</a:t>
          </a:r>
          <a:r>
            <a:rPr lang="en-US" altLang="en-US" sz="24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utonnyMJ" pitchFamily="2" charset="0"/>
              <a:cs typeface="SutonnyMJ" pitchFamily="2" charset="0"/>
            </a:rPr>
            <a:t> µg </a:t>
          </a:r>
          <a:endParaRPr lang="en-US" sz="2400" dirty="0">
            <a:solidFill>
              <a:schemeClr val="tx1"/>
            </a:solidFill>
          </a:endParaRPr>
        </a:p>
      </dgm:t>
    </dgm:pt>
    <dgm:pt modelId="{6AF77CCD-F306-4648-989D-C0E8DB8C357B}" type="parTrans" cxnId="{65B7CEB5-44F8-412D-B701-6A05E969E40C}">
      <dgm:prSet/>
      <dgm:spPr/>
      <dgm:t>
        <a:bodyPr/>
        <a:lstStyle/>
        <a:p>
          <a:endParaRPr lang="en-US"/>
        </a:p>
      </dgm:t>
    </dgm:pt>
    <dgm:pt modelId="{2EF6725E-9D1A-422B-A949-643C590B8E3D}" type="sibTrans" cxnId="{65B7CEB5-44F8-412D-B701-6A05E969E40C}">
      <dgm:prSet/>
      <dgm:spPr/>
      <dgm:t>
        <a:bodyPr/>
        <a:lstStyle/>
        <a:p>
          <a:endParaRPr lang="en-US"/>
        </a:p>
      </dgm:t>
    </dgm:pt>
    <dgm:pt modelId="{213B4358-2F70-4641-93DE-30AD22523A38}">
      <dgm:prSet phldrT="[Text]" custT="1"/>
      <dgm:spPr/>
      <dgm:t>
        <a:bodyPr/>
        <a:lstStyle/>
        <a:p>
          <a:pPr rtl="0"/>
          <a:r>
            <a:rPr lang="en-US" sz="2400" dirty="0" smtClean="0">
              <a:latin typeface="SutonnyMJ" pitchFamily="2" charset="0"/>
              <a:cs typeface="SutonnyMJ" pitchFamily="2" charset="0"/>
            </a:rPr>
            <a:t>Rjve×Zvhz³ </a:t>
          </a:r>
          <a:r>
            <a:rPr lang="en-US" sz="2400" dirty="0" err="1" smtClean="0">
              <a:latin typeface="SutonnyMJ" pitchFamily="2" charset="0"/>
              <a:cs typeface="SutonnyMJ" pitchFamily="2" charset="0"/>
            </a:rPr>
            <a:t>GjvKv</a:t>
          </a:r>
          <a:r>
            <a:rPr lang="en-US" sz="2400" dirty="0" smtClean="0">
              <a:latin typeface="SutonnyMJ" pitchFamily="2" charset="0"/>
              <a:cs typeface="SutonnyMJ" pitchFamily="2" charset="0"/>
            </a:rPr>
            <a:t> mg‚‡</a:t>
          </a:r>
          <a:r>
            <a:rPr lang="en-US" sz="2400" dirty="0" err="1" smtClean="0">
              <a:latin typeface="SutonnyMJ" pitchFamily="2" charset="0"/>
              <a:cs typeface="SutonnyMJ" pitchFamily="2" charset="0"/>
            </a:rPr>
            <a:t>ni</a:t>
          </a:r>
          <a:r>
            <a:rPr lang="en-US" sz="2400" dirty="0" smtClean="0">
              <a:latin typeface="SutonnyMJ" pitchFamily="2" charset="0"/>
              <a:cs typeface="SutonnyMJ" pitchFamily="2" charset="0"/>
            </a:rPr>
            <a:t> `‚</a:t>
          </a:r>
          <a:r>
            <a:rPr lang="en-US" sz="2400" dirty="0" err="1" smtClean="0">
              <a:latin typeface="SutonnyMJ" pitchFamily="2" charset="0"/>
              <a:cs typeface="SutonnyMJ" pitchFamily="2" charset="0"/>
            </a:rPr>
            <a:t>iZ</a:t>
          </a:r>
          <a:r>
            <a:rPr lang="en-US" sz="2400" dirty="0" smtClean="0">
              <a:latin typeface="SutonnyMJ" pitchFamily="2" charset="0"/>
              <a:cs typeface="SutonnyMJ" pitchFamily="2" charset="0"/>
            </a:rPr>
            <a:t>¡</a:t>
          </a:r>
          <a:endParaRPr lang="en-US" sz="2400" dirty="0"/>
        </a:p>
      </dgm:t>
    </dgm:pt>
    <dgm:pt modelId="{EE691A7D-8B76-4DFA-8985-EE7CD089A789}" type="parTrans" cxnId="{7522692A-2012-4F9F-93FA-7DB330C3DCFC}">
      <dgm:prSet/>
      <dgm:spPr/>
      <dgm:t>
        <a:bodyPr/>
        <a:lstStyle/>
        <a:p>
          <a:endParaRPr lang="en-US"/>
        </a:p>
      </dgm:t>
    </dgm:pt>
    <dgm:pt modelId="{2976C82A-BD3A-442E-8B16-C9F1295006F5}" type="sibTrans" cxnId="{7522692A-2012-4F9F-93FA-7DB330C3DCFC}">
      <dgm:prSet/>
      <dgm:spPr/>
      <dgm:t>
        <a:bodyPr/>
        <a:lstStyle/>
        <a:p>
          <a:endParaRPr lang="en-US"/>
        </a:p>
      </dgm:t>
    </dgm:pt>
    <dgm:pt modelId="{D9BC4D15-D3AA-49DD-AEF5-2F55651AE49B}">
      <dgm:prSet phldrT="[Text]" custT="1"/>
      <dgm:spPr/>
      <dgm:t>
        <a:bodyPr/>
        <a:lstStyle/>
        <a:p>
          <a:pPr rtl="0"/>
          <a:r>
            <a:rPr lang="en-US" sz="2400" dirty="0" smtClean="0">
              <a:latin typeface="SutonnyMJ" pitchFamily="2" charset="0"/>
              <a:cs typeface="SutonnyMJ" pitchFamily="2" charset="0"/>
            </a:rPr>
            <a:t>100 </a:t>
          </a:r>
          <a:r>
            <a:rPr lang="en-US" sz="2400" dirty="0" err="1" smtClean="0">
              <a:latin typeface="SutonnyMJ" pitchFamily="2" charset="0"/>
              <a:cs typeface="SutonnyMJ" pitchFamily="2" charset="0"/>
            </a:rPr>
            <a:t>wgUvi</a:t>
          </a:r>
          <a:r>
            <a:rPr lang="en-US" sz="2400" dirty="0" smtClean="0">
              <a:latin typeface="SutonnyMJ" pitchFamily="2" charset="0"/>
              <a:cs typeface="SutonnyMJ" pitchFamily="2" charset="0"/>
            </a:rPr>
            <a:t> </a:t>
          </a:r>
          <a:r>
            <a:rPr lang="en-US" sz="2400" dirty="0" err="1" smtClean="0">
              <a:latin typeface="SutonnyMJ" pitchFamily="2" charset="0"/>
              <a:cs typeface="SutonnyMJ" pitchFamily="2" charset="0"/>
            </a:rPr>
            <a:t>evdvi</a:t>
          </a:r>
          <a:r>
            <a:rPr lang="en-US" sz="2400" dirty="0" smtClean="0">
              <a:latin typeface="SutonnyMJ" pitchFamily="2" charset="0"/>
              <a:cs typeface="SutonnyMJ" pitchFamily="2" charset="0"/>
            </a:rPr>
            <a:t> </a:t>
          </a:r>
          <a:r>
            <a:rPr lang="en-US" sz="2400" dirty="0" err="1" smtClean="0">
              <a:latin typeface="SutonnyMJ" pitchFamily="2" charset="0"/>
              <a:cs typeface="SutonnyMJ" pitchFamily="2" charset="0"/>
            </a:rPr>
            <a:t>Gwiqvq</a:t>
          </a:r>
          <a:r>
            <a:rPr lang="en-US" sz="2400" dirty="0" smtClean="0">
              <a:latin typeface="SutonnyMJ" pitchFamily="2" charset="0"/>
              <a:cs typeface="SutonnyMJ" pitchFamily="2" charset="0"/>
            </a:rPr>
            <a:t> </a:t>
          </a:r>
          <a:r>
            <a:rPr lang="en-US" sz="2400" dirty="0" err="1" smtClean="0">
              <a:latin typeface="SutonnyMJ" pitchFamily="2" charset="0"/>
              <a:cs typeface="SutonnyMJ" pitchFamily="2" charset="0"/>
            </a:rPr>
            <a:t>f‚wg</a:t>
          </a:r>
          <a:r>
            <a:rPr lang="en-US" sz="2400" dirty="0" smtClean="0">
              <a:latin typeface="SutonnyMJ" pitchFamily="2" charset="0"/>
              <a:cs typeface="SutonnyMJ" pitchFamily="2" charset="0"/>
            </a:rPr>
            <a:t> </a:t>
          </a:r>
          <a:r>
            <a:rPr lang="en-US" sz="2400" dirty="0" err="1" smtClean="0">
              <a:latin typeface="SutonnyMJ" pitchFamily="2" charset="0"/>
              <a:cs typeface="SutonnyMJ" pitchFamily="2" charset="0"/>
            </a:rPr>
            <a:t>e¨envi</a:t>
          </a:r>
          <a:endParaRPr lang="en-US" sz="2400" dirty="0"/>
        </a:p>
      </dgm:t>
    </dgm:pt>
    <dgm:pt modelId="{0BF291D8-F6E6-4723-904C-229674FBBC27}" type="parTrans" cxnId="{CFE02908-570A-4A50-BF3E-7A68AA60573E}">
      <dgm:prSet/>
      <dgm:spPr/>
      <dgm:t>
        <a:bodyPr/>
        <a:lstStyle/>
        <a:p>
          <a:endParaRPr lang="en-US"/>
        </a:p>
      </dgm:t>
    </dgm:pt>
    <dgm:pt modelId="{B2639B19-F518-4DB2-B86B-32438D743F09}" type="sibTrans" cxnId="{CFE02908-570A-4A50-BF3E-7A68AA60573E}">
      <dgm:prSet/>
      <dgm:spPr/>
      <dgm:t>
        <a:bodyPr/>
        <a:lstStyle/>
        <a:p>
          <a:endParaRPr lang="en-US"/>
        </a:p>
      </dgm:t>
    </dgm:pt>
    <dgm:pt modelId="{1E014B27-C4C4-4508-B71B-D65DCE384394}">
      <dgm:prSet phldrT="[Text]" custT="1"/>
      <dgm:spPr/>
      <dgm:t>
        <a:bodyPr/>
        <a:lstStyle/>
        <a:p>
          <a:r>
            <a:rPr kumimoji="0" lang="en-US" sz="2400" b="1" smtClean="0">
              <a:latin typeface="SutonnyMJ" pitchFamily="2" charset="0"/>
              <a:ea typeface="+mn-ea"/>
              <a:cs typeface="SutonnyMJ" pitchFamily="2" charset="0"/>
            </a:rPr>
            <a:t>¯’vcbvi RbvKxb©Zv</a:t>
          </a:r>
          <a:endParaRPr lang="en-US" sz="2400" dirty="0"/>
        </a:p>
      </dgm:t>
    </dgm:pt>
    <dgm:pt modelId="{DA2D40A4-017E-45C5-9483-6A98F2D3C615}" type="parTrans" cxnId="{F52B3F6B-7E36-431F-B719-32164482F15D}">
      <dgm:prSet/>
      <dgm:spPr/>
      <dgm:t>
        <a:bodyPr/>
        <a:lstStyle/>
        <a:p>
          <a:endParaRPr lang="en-US"/>
        </a:p>
      </dgm:t>
    </dgm:pt>
    <dgm:pt modelId="{0811376D-204A-435F-A665-C460B14D8F42}" type="sibTrans" cxnId="{F52B3F6B-7E36-431F-B719-32164482F15D}">
      <dgm:prSet/>
      <dgm:spPr/>
      <dgm:t>
        <a:bodyPr/>
        <a:lstStyle/>
        <a:p>
          <a:endParaRPr lang="en-US"/>
        </a:p>
      </dgm:t>
    </dgm:pt>
    <dgm:pt modelId="{C79FEC0C-E3AD-413B-88DC-1D2F5D9DA298}" type="pres">
      <dgm:prSet presAssocID="{C1C6E4D1-1A34-4100-A5F7-96CA2EEF9B6E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29B63DF-B06A-417D-B163-A7DEF55E439C}" type="pres">
      <dgm:prSet presAssocID="{0F016333-8595-4979-8ACD-335CACAEB62B}" presName="centerShape" presStyleLbl="node0" presStyleIdx="0" presStyleCnt="1" custLinFactNeighborX="42895" custLinFactNeighborY="-25110"/>
      <dgm:spPr/>
      <dgm:t>
        <a:bodyPr/>
        <a:lstStyle/>
        <a:p>
          <a:endParaRPr lang="en-US"/>
        </a:p>
      </dgm:t>
    </dgm:pt>
    <dgm:pt modelId="{1C9FDE78-73CC-4FB6-9AB0-51C75BBB463A}" type="pres">
      <dgm:prSet presAssocID="{EE691A7D-8B76-4DFA-8985-EE7CD089A789}" presName="parTrans" presStyleLbl="bgSibTrans2D1" presStyleIdx="0" presStyleCnt="3"/>
      <dgm:spPr/>
      <dgm:t>
        <a:bodyPr/>
        <a:lstStyle/>
        <a:p>
          <a:endParaRPr lang="en-US"/>
        </a:p>
      </dgm:t>
    </dgm:pt>
    <dgm:pt modelId="{3B7AC9C1-44C7-4C03-B97A-F92332C7018A}" type="pres">
      <dgm:prSet presAssocID="{213B4358-2F70-4641-93DE-30AD22523A38}" presName="node" presStyleLbl="node1" presStyleIdx="0" presStyleCnt="3" custScaleX="184369" custScaleY="53387" custRadScaleRad="78253" custRadScaleInc="884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81FCEC2-1F2B-4F39-ADB6-E0B81645170D}" type="pres">
      <dgm:prSet presAssocID="{0BF291D8-F6E6-4723-904C-229674FBBC27}" presName="parTrans" presStyleLbl="bgSibTrans2D1" presStyleIdx="1" presStyleCnt="3"/>
      <dgm:spPr/>
      <dgm:t>
        <a:bodyPr/>
        <a:lstStyle/>
        <a:p>
          <a:endParaRPr lang="en-US"/>
        </a:p>
      </dgm:t>
    </dgm:pt>
    <dgm:pt modelId="{CECC7943-41E2-4D51-B955-C8C1F1C4D830}" type="pres">
      <dgm:prSet presAssocID="{D9BC4D15-D3AA-49DD-AEF5-2F55651AE49B}" presName="node" presStyleLbl="node1" presStyleIdx="1" presStyleCnt="3" custScaleX="181221" custScaleY="51132" custRadScaleRad="141128" custRadScaleInc="-5917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43D81AF-7622-4246-A1AD-E5AA0E9DB862}" type="pres">
      <dgm:prSet presAssocID="{DA2D40A4-017E-45C5-9483-6A98F2D3C615}" presName="parTrans" presStyleLbl="bgSibTrans2D1" presStyleIdx="2" presStyleCnt="3"/>
      <dgm:spPr/>
      <dgm:t>
        <a:bodyPr/>
        <a:lstStyle/>
        <a:p>
          <a:endParaRPr lang="en-US"/>
        </a:p>
      </dgm:t>
    </dgm:pt>
    <dgm:pt modelId="{D1F92D15-409D-4FC9-BFCE-70FA8E837823}" type="pres">
      <dgm:prSet presAssocID="{1E014B27-C4C4-4508-B71B-D65DCE384394}" presName="node" presStyleLbl="node1" presStyleIdx="2" presStyleCnt="3" custScaleX="186570" custScaleY="52846" custRadScaleRad="58500" custRadScaleInc="-25717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FE02908-570A-4A50-BF3E-7A68AA60573E}" srcId="{0F016333-8595-4979-8ACD-335CACAEB62B}" destId="{D9BC4D15-D3AA-49DD-AEF5-2F55651AE49B}" srcOrd="1" destOrd="0" parTransId="{0BF291D8-F6E6-4723-904C-229674FBBC27}" sibTransId="{B2639B19-F518-4DB2-B86B-32438D743F09}"/>
    <dgm:cxn modelId="{C1AB74A3-DBED-4E75-843E-82B696BB6406}" type="presOf" srcId="{C1C6E4D1-1A34-4100-A5F7-96CA2EEF9B6E}" destId="{C79FEC0C-E3AD-413B-88DC-1D2F5D9DA298}" srcOrd="0" destOrd="0" presId="urn:microsoft.com/office/officeart/2005/8/layout/radial4"/>
    <dgm:cxn modelId="{65B7CEB5-44F8-412D-B701-6A05E969E40C}" srcId="{C1C6E4D1-1A34-4100-A5F7-96CA2EEF9B6E}" destId="{0F016333-8595-4979-8ACD-335CACAEB62B}" srcOrd="0" destOrd="0" parTransId="{6AF77CCD-F306-4648-989D-C0E8DB8C357B}" sibTransId="{2EF6725E-9D1A-422B-A949-643C590B8E3D}"/>
    <dgm:cxn modelId="{580D0B07-869C-426A-8EFB-1A830990CF46}" type="presOf" srcId="{D9BC4D15-D3AA-49DD-AEF5-2F55651AE49B}" destId="{CECC7943-41E2-4D51-B955-C8C1F1C4D830}" srcOrd="0" destOrd="0" presId="urn:microsoft.com/office/officeart/2005/8/layout/radial4"/>
    <dgm:cxn modelId="{665171DD-5D1A-4E61-8CA3-08C3BAE1E7AC}" type="presOf" srcId="{DA2D40A4-017E-45C5-9483-6A98F2D3C615}" destId="{343D81AF-7622-4246-A1AD-E5AA0E9DB862}" srcOrd="0" destOrd="0" presId="urn:microsoft.com/office/officeart/2005/8/layout/radial4"/>
    <dgm:cxn modelId="{7522692A-2012-4F9F-93FA-7DB330C3DCFC}" srcId="{0F016333-8595-4979-8ACD-335CACAEB62B}" destId="{213B4358-2F70-4641-93DE-30AD22523A38}" srcOrd="0" destOrd="0" parTransId="{EE691A7D-8B76-4DFA-8985-EE7CD089A789}" sibTransId="{2976C82A-BD3A-442E-8B16-C9F1295006F5}"/>
    <dgm:cxn modelId="{E01BE0EE-5323-4B32-83E6-362D4EE09869}" type="presOf" srcId="{EE691A7D-8B76-4DFA-8985-EE7CD089A789}" destId="{1C9FDE78-73CC-4FB6-9AB0-51C75BBB463A}" srcOrd="0" destOrd="0" presId="urn:microsoft.com/office/officeart/2005/8/layout/radial4"/>
    <dgm:cxn modelId="{3A66449E-6756-4355-BD9F-90910F733D1B}" type="presOf" srcId="{0F016333-8595-4979-8ACD-335CACAEB62B}" destId="{229B63DF-B06A-417D-B163-A7DEF55E439C}" srcOrd="0" destOrd="0" presId="urn:microsoft.com/office/officeart/2005/8/layout/radial4"/>
    <dgm:cxn modelId="{371FBDDD-D964-44F0-AD8C-05E33489310F}" type="presOf" srcId="{1E014B27-C4C4-4508-B71B-D65DCE384394}" destId="{D1F92D15-409D-4FC9-BFCE-70FA8E837823}" srcOrd="0" destOrd="0" presId="urn:microsoft.com/office/officeart/2005/8/layout/radial4"/>
    <dgm:cxn modelId="{739FD22F-847D-4515-91D3-0189A254F813}" type="presOf" srcId="{213B4358-2F70-4641-93DE-30AD22523A38}" destId="{3B7AC9C1-44C7-4C03-B97A-F92332C7018A}" srcOrd="0" destOrd="0" presId="urn:microsoft.com/office/officeart/2005/8/layout/radial4"/>
    <dgm:cxn modelId="{E7991B7B-8951-4498-B14F-1AC207441311}" type="presOf" srcId="{0BF291D8-F6E6-4723-904C-229674FBBC27}" destId="{981FCEC2-1F2B-4F39-ADB6-E0B81645170D}" srcOrd="0" destOrd="0" presId="urn:microsoft.com/office/officeart/2005/8/layout/radial4"/>
    <dgm:cxn modelId="{F52B3F6B-7E36-431F-B719-32164482F15D}" srcId="{0F016333-8595-4979-8ACD-335CACAEB62B}" destId="{1E014B27-C4C4-4508-B71B-D65DCE384394}" srcOrd="2" destOrd="0" parTransId="{DA2D40A4-017E-45C5-9483-6A98F2D3C615}" sibTransId="{0811376D-204A-435F-A665-C460B14D8F42}"/>
    <dgm:cxn modelId="{2CEB4EE2-CD50-490D-AC85-1CF2C9F11D21}" type="presParOf" srcId="{C79FEC0C-E3AD-413B-88DC-1D2F5D9DA298}" destId="{229B63DF-B06A-417D-B163-A7DEF55E439C}" srcOrd="0" destOrd="0" presId="urn:microsoft.com/office/officeart/2005/8/layout/radial4"/>
    <dgm:cxn modelId="{989F05EF-9A5D-4C10-8B74-59769990B011}" type="presParOf" srcId="{C79FEC0C-E3AD-413B-88DC-1D2F5D9DA298}" destId="{1C9FDE78-73CC-4FB6-9AB0-51C75BBB463A}" srcOrd="1" destOrd="0" presId="urn:microsoft.com/office/officeart/2005/8/layout/radial4"/>
    <dgm:cxn modelId="{188E9B95-330C-439B-ADB9-D9EF00D53F95}" type="presParOf" srcId="{C79FEC0C-E3AD-413B-88DC-1D2F5D9DA298}" destId="{3B7AC9C1-44C7-4C03-B97A-F92332C7018A}" srcOrd="2" destOrd="0" presId="urn:microsoft.com/office/officeart/2005/8/layout/radial4"/>
    <dgm:cxn modelId="{D954C304-4E96-4D90-AD5B-C929B7993851}" type="presParOf" srcId="{C79FEC0C-E3AD-413B-88DC-1D2F5D9DA298}" destId="{981FCEC2-1F2B-4F39-ADB6-E0B81645170D}" srcOrd="3" destOrd="0" presId="urn:microsoft.com/office/officeart/2005/8/layout/radial4"/>
    <dgm:cxn modelId="{A3AF7A69-854B-4ABE-B503-538CFAC6DD57}" type="presParOf" srcId="{C79FEC0C-E3AD-413B-88DC-1D2F5D9DA298}" destId="{CECC7943-41E2-4D51-B955-C8C1F1C4D830}" srcOrd="4" destOrd="0" presId="urn:microsoft.com/office/officeart/2005/8/layout/radial4"/>
    <dgm:cxn modelId="{36AF4CC3-CB6B-4337-AD0A-5C7E4114EF98}" type="presParOf" srcId="{C79FEC0C-E3AD-413B-88DC-1D2F5D9DA298}" destId="{343D81AF-7622-4246-A1AD-E5AA0E9DB862}" srcOrd="5" destOrd="0" presId="urn:microsoft.com/office/officeart/2005/8/layout/radial4"/>
    <dgm:cxn modelId="{F39A17CA-12CD-4E07-8298-00A14663228A}" type="presParOf" srcId="{C79FEC0C-E3AD-413B-88DC-1D2F5D9DA298}" destId="{D1F92D15-409D-4FC9-BFCE-70FA8E837823}" srcOrd="6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29B63DF-B06A-417D-B163-A7DEF55E439C}">
      <dsp:nvSpPr>
        <dsp:cNvPr id="0" name=""/>
        <dsp:cNvSpPr/>
      </dsp:nvSpPr>
      <dsp:spPr>
        <a:xfrm>
          <a:off x="5366092" y="1092578"/>
          <a:ext cx="2221841" cy="2221841"/>
        </a:xfrm>
        <a:prstGeom prst="ellipse">
          <a:avLst/>
        </a:prstGeom>
        <a:solidFill>
          <a:srgbClr val="ABD693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en-US" sz="2400" b="1" kern="1200" dirty="0" err="1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utonnyMJ" pitchFamily="2" charset="0"/>
              <a:cs typeface="SutonnyMJ" pitchFamily="2" charset="0"/>
            </a:rPr>
            <a:t>Lvjmgz‡ni</a:t>
          </a:r>
          <a:r>
            <a:rPr lang="en-US" altLang="en-US" sz="2400" b="1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utonnyMJ" pitchFamily="2" charset="0"/>
              <a:cs typeface="SutonnyMJ" pitchFamily="2" charset="0"/>
            </a:rPr>
            <a:t> </a:t>
          </a:r>
          <a:r>
            <a:rPr lang="en-US" altLang="en-US" sz="2400" b="1" kern="1200" dirty="0" err="1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utonnyMJ" pitchFamily="2" charset="0"/>
              <a:cs typeface="SutonnyMJ" pitchFamily="2" charset="0"/>
            </a:rPr>
            <a:t>eû-gvb`Ð</a:t>
          </a:r>
          <a:r>
            <a:rPr lang="en-US" altLang="en-US" sz="2400" b="1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utonnyMJ" pitchFamily="2" charset="0"/>
              <a:cs typeface="SutonnyMJ" pitchFamily="2" charset="0"/>
            </a:rPr>
            <a:t> </a:t>
          </a:r>
          <a:r>
            <a:rPr lang="en-US" altLang="en-US" sz="2400" b="1" kern="1200" dirty="0" err="1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utonnyMJ" pitchFamily="2" charset="0"/>
              <a:cs typeface="SutonnyMJ" pitchFamily="2" charset="0"/>
            </a:rPr>
            <a:t>wfwËK</a:t>
          </a:r>
          <a:r>
            <a:rPr lang="en-US" altLang="en-US" sz="2400" b="1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utonnyMJ" pitchFamily="2" charset="0"/>
              <a:cs typeface="SutonnyMJ" pitchFamily="2" charset="0"/>
            </a:rPr>
            <a:t> </a:t>
          </a:r>
          <a:r>
            <a:rPr lang="en-US" altLang="en-US" sz="2400" b="1" kern="1200" dirty="0" err="1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utonnyMJ" pitchFamily="2" charset="0"/>
              <a:cs typeface="SutonnyMJ" pitchFamily="2" charset="0"/>
            </a:rPr>
            <a:t>Dbœqb</a:t>
          </a:r>
          <a:r>
            <a:rPr lang="en-US" altLang="en-US" sz="2400" b="1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utonnyMJ" pitchFamily="2" charset="0"/>
              <a:cs typeface="SutonnyMJ" pitchFamily="2" charset="0"/>
            </a:rPr>
            <a:t> </a:t>
          </a:r>
          <a:r>
            <a:rPr lang="en-US" altLang="en-US" sz="2400" b="1" kern="1200" dirty="0" err="1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utonnyMJ" pitchFamily="2" charset="0"/>
              <a:cs typeface="SutonnyMJ" pitchFamily="2" charset="0"/>
            </a:rPr>
            <a:t>AMÖvwaKvi</a:t>
          </a:r>
          <a:r>
            <a:rPr lang="en-US" altLang="en-US" sz="2400" b="1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utonnyMJ" pitchFamily="2" charset="0"/>
              <a:cs typeface="SutonnyMJ" pitchFamily="2" charset="0"/>
            </a:rPr>
            <a:t> µg </a:t>
          </a:r>
          <a:endParaRPr lang="en-US" sz="2400" kern="1200" dirty="0">
            <a:solidFill>
              <a:schemeClr val="tx1"/>
            </a:solidFill>
          </a:endParaRPr>
        </a:p>
      </dsp:txBody>
      <dsp:txXfrm>
        <a:off x="5691473" y="1417959"/>
        <a:ext cx="1571079" cy="1571079"/>
      </dsp:txXfrm>
    </dsp:sp>
    <dsp:sp modelId="{1C9FDE78-73CC-4FB6-9AB0-51C75BBB463A}">
      <dsp:nvSpPr>
        <dsp:cNvPr id="0" name=""/>
        <dsp:cNvSpPr/>
      </dsp:nvSpPr>
      <dsp:spPr>
        <a:xfrm rot="10809421">
          <a:off x="1907898" y="1878843"/>
          <a:ext cx="3268003" cy="633224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B7AC9C1-44C7-4C03-B97A-F92332C7018A}">
      <dsp:nvSpPr>
        <dsp:cNvPr id="0" name=""/>
        <dsp:cNvSpPr/>
      </dsp:nvSpPr>
      <dsp:spPr>
        <a:xfrm>
          <a:off x="-37879" y="1740231"/>
          <a:ext cx="3891568" cy="90149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latin typeface="SutonnyMJ" pitchFamily="2" charset="0"/>
              <a:cs typeface="SutonnyMJ" pitchFamily="2" charset="0"/>
            </a:rPr>
            <a:t>Rjve×Zvhz³ </a:t>
          </a:r>
          <a:r>
            <a:rPr lang="en-US" sz="2400" kern="1200" dirty="0" err="1" smtClean="0">
              <a:latin typeface="SutonnyMJ" pitchFamily="2" charset="0"/>
              <a:cs typeface="SutonnyMJ" pitchFamily="2" charset="0"/>
            </a:rPr>
            <a:t>GjvKv</a:t>
          </a:r>
          <a:r>
            <a:rPr lang="en-US" sz="2400" kern="1200" dirty="0" smtClean="0">
              <a:latin typeface="SutonnyMJ" pitchFamily="2" charset="0"/>
              <a:cs typeface="SutonnyMJ" pitchFamily="2" charset="0"/>
            </a:rPr>
            <a:t> mg‚‡</a:t>
          </a:r>
          <a:r>
            <a:rPr lang="en-US" sz="2400" kern="1200" dirty="0" err="1" smtClean="0">
              <a:latin typeface="SutonnyMJ" pitchFamily="2" charset="0"/>
              <a:cs typeface="SutonnyMJ" pitchFamily="2" charset="0"/>
            </a:rPr>
            <a:t>ni</a:t>
          </a:r>
          <a:r>
            <a:rPr lang="en-US" sz="2400" kern="1200" dirty="0" smtClean="0">
              <a:latin typeface="SutonnyMJ" pitchFamily="2" charset="0"/>
              <a:cs typeface="SutonnyMJ" pitchFamily="2" charset="0"/>
            </a:rPr>
            <a:t> `‚</a:t>
          </a:r>
          <a:r>
            <a:rPr lang="en-US" sz="2400" kern="1200" dirty="0" err="1" smtClean="0">
              <a:latin typeface="SutonnyMJ" pitchFamily="2" charset="0"/>
              <a:cs typeface="SutonnyMJ" pitchFamily="2" charset="0"/>
            </a:rPr>
            <a:t>iZ</a:t>
          </a:r>
          <a:r>
            <a:rPr lang="en-US" sz="2400" kern="1200" dirty="0" smtClean="0">
              <a:latin typeface="SutonnyMJ" pitchFamily="2" charset="0"/>
              <a:cs typeface="SutonnyMJ" pitchFamily="2" charset="0"/>
            </a:rPr>
            <a:t>¡</a:t>
          </a:r>
          <a:endParaRPr lang="en-US" sz="2400" kern="1200" dirty="0"/>
        </a:p>
      </dsp:txBody>
      <dsp:txXfrm>
        <a:off x="-11475" y="1766635"/>
        <a:ext cx="3838760" cy="848684"/>
      </dsp:txXfrm>
    </dsp:sp>
    <dsp:sp modelId="{981FCEC2-1F2B-4F39-ADB6-E0B81645170D}">
      <dsp:nvSpPr>
        <dsp:cNvPr id="0" name=""/>
        <dsp:cNvSpPr/>
      </dsp:nvSpPr>
      <dsp:spPr>
        <a:xfrm rot="12072889">
          <a:off x="1791349" y="762319"/>
          <a:ext cx="3577155" cy="633224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ECC7943-41E2-4D51-B955-C8C1F1C4D830}">
      <dsp:nvSpPr>
        <dsp:cNvPr id="0" name=""/>
        <dsp:cNvSpPr/>
      </dsp:nvSpPr>
      <dsp:spPr>
        <a:xfrm>
          <a:off x="0" y="0"/>
          <a:ext cx="3825121" cy="863414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latin typeface="SutonnyMJ" pitchFamily="2" charset="0"/>
              <a:cs typeface="SutonnyMJ" pitchFamily="2" charset="0"/>
            </a:rPr>
            <a:t>100 </a:t>
          </a:r>
          <a:r>
            <a:rPr lang="en-US" sz="2400" kern="1200" dirty="0" err="1" smtClean="0">
              <a:latin typeface="SutonnyMJ" pitchFamily="2" charset="0"/>
              <a:cs typeface="SutonnyMJ" pitchFamily="2" charset="0"/>
            </a:rPr>
            <a:t>wgUvi</a:t>
          </a:r>
          <a:r>
            <a:rPr lang="en-US" sz="2400" kern="1200" dirty="0" smtClean="0">
              <a:latin typeface="SutonnyMJ" pitchFamily="2" charset="0"/>
              <a:cs typeface="SutonnyMJ" pitchFamily="2" charset="0"/>
            </a:rPr>
            <a:t> </a:t>
          </a:r>
          <a:r>
            <a:rPr lang="en-US" sz="2400" kern="1200" dirty="0" err="1" smtClean="0">
              <a:latin typeface="SutonnyMJ" pitchFamily="2" charset="0"/>
              <a:cs typeface="SutonnyMJ" pitchFamily="2" charset="0"/>
            </a:rPr>
            <a:t>evdvi</a:t>
          </a:r>
          <a:r>
            <a:rPr lang="en-US" sz="2400" kern="1200" dirty="0" smtClean="0">
              <a:latin typeface="SutonnyMJ" pitchFamily="2" charset="0"/>
              <a:cs typeface="SutonnyMJ" pitchFamily="2" charset="0"/>
            </a:rPr>
            <a:t> </a:t>
          </a:r>
          <a:r>
            <a:rPr lang="en-US" sz="2400" kern="1200" dirty="0" err="1" smtClean="0">
              <a:latin typeface="SutonnyMJ" pitchFamily="2" charset="0"/>
              <a:cs typeface="SutonnyMJ" pitchFamily="2" charset="0"/>
            </a:rPr>
            <a:t>Gwiqvq</a:t>
          </a:r>
          <a:r>
            <a:rPr lang="en-US" sz="2400" kern="1200" dirty="0" smtClean="0">
              <a:latin typeface="SutonnyMJ" pitchFamily="2" charset="0"/>
              <a:cs typeface="SutonnyMJ" pitchFamily="2" charset="0"/>
            </a:rPr>
            <a:t> </a:t>
          </a:r>
          <a:r>
            <a:rPr lang="en-US" sz="2400" kern="1200" dirty="0" err="1" smtClean="0">
              <a:latin typeface="SutonnyMJ" pitchFamily="2" charset="0"/>
              <a:cs typeface="SutonnyMJ" pitchFamily="2" charset="0"/>
            </a:rPr>
            <a:t>f‚wg</a:t>
          </a:r>
          <a:r>
            <a:rPr lang="en-US" sz="2400" kern="1200" dirty="0" smtClean="0">
              <a:latin typeface="SutonnyMJ" pitchFamily="2" charset="0"/>
              <a:cs typeface="SutonnyMJ" pitchFamily="2" charset="0"/>
            </a:rPr>
            <a:t> </a:t>
          </a:r>
          <a:r>
            <a:rPr lang="en-US" sz="2400" kern="1200" dirty="0" err="1" smtClean="0">
              <a:latin typeface="SutonnyMJ" pitchFamily="2" charset="0"/>
              <a:cs typeface="SutonnyMJ" pitchFamily="2" charset="0"/>
            </a:rPr>
            <a:t>e¨envi</a:t>
          </a:r>
          <a:endParaRPr lang="en-US" sz="2400" kern="1200" dirty="0"/>
        </a:p>
      </dsp:txBody>
      <dsp:txXfrm>
        <a:off x="25289" y="25289"/>
        <a:ext cx="3774543" cy="812836"/>
      </dsp:txXfrm>
    </dsp:sp>
    <dsp:sp modelId="{343D81AF-7622-4246-A1AD-E5AA0E9DB862}">
      <dsp:nvSpPr>
        <dsp:cNvPr id="0" name=""/>
        <dsp:cNvSpPr/>
      </dsp:nvSpPr>
      <dsp:spPr>
        <a:xfrm rot="9445279">
          <a:off x="1832458" y="3077237"/>
          <a:ext cx="3563839" cy="633224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1F92D15-409D-4FC9-BFCE-70FA8E837823}">
      <dsp:nvSpPr>
        <dsp:cNvPr id="0" name=""/>
        <dsp:cNvSpPr/>
      </dsp:nvSpPr>
      <dsp:spPr>
        <a:xfrm>
          <a:off x="24" y="3631842"/>
          <a:ext cx="3938025" cy="892357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0" lang="en-US" sz="2400" b="1" kern="1200" smtClean="0">
              <a:latin typeface="SutonnyMJ" pitchFamily="2" charset="0"/>
              <a:ea typeface="+mn-ea"/>
              <a:cs typeface="SutonnyMJ" pitchFamily="2" charset="0"/>
            </a:rPr>
            <a:t>¯’vcbvi RbvKxb©Zv</a:t>
          </a:r>
          <a:endParaRPr lang="en-US" sz="2400" kern="1200" dirty="0"/>
        </a:p>
      </dsp:txBody>
      <dsp:txXfrm>
        <a:off x="26160" y="3657978"/>
        <a:ext cx="3885753" cy="84008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160937" cy="36648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438180" y="0"/>
            <a:ext cx="4160937" cy="36648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039B5B-5E90-4D8B-B018-BCB56ECF65B3}" type="datetimeFigureOut">
              <a:rPr lang="en-US" smtClean="0"/>
              <a:t>8/5/2022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948715"/>
            <a:ext cx="4160937" cy="36648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438180" y="6948715"/>
            <a:ext cx="4160937" cy="36648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86697C-9EDB-41B8-80FE-E5116713D6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4005618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160520" cy="36703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438458" y="0"/>
            <a:ext cx="4160520" cy="36703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026697F2-CDB6-49C6-8724-23E2DF2C22E5}" type="datetimeFigureOut">
              <a:rPr lang="en-US" smtClean="0"/>
              <a:t>8/5/2022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017838" y="914400"/>
            <a:ext cx="3565525" cy="24685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60120" y="3520440"/>
            <a:ext cx="7680960" cy="2880360"/>
          </a:xfrm>
          <a:prstGeom prst="rect">
            <a:avLst/>
          </a:prstGeom>
        </p:spPr>
        <p:txBody>
          <a:bodyPr vert="horz" lIns="96661" tIns="48331" rIns="96661" bIns="48331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948171"/>
            <a:ext cx="4160520" cy="367029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438458" y="6948171"/>
            <a:ext cx="4160520" cy="367029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C9FD15C1-5C35-4324-AFB7-EFD74027E1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397193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5064125" y="685800"/>
            <a:ext cx="2673350" cy="18510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72238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72238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01287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37503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74038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740389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53921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32"/>
            <a:ext cx="84201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FC227-390E-4CD7-A26A-572B2C6790F9}" type="datetime1">
              <a:rPr lang="en-US" smtClean="0"/>
              <a:t>8/5/2022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0490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AD964-4E6E-4759-9483-CDA3181FB0B0}" type="datetime1">
              <a:rPr lang="en-US" smtClean="0"/>
              <a:t>8/5/2022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69339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7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687635-489A-46B0-BEB7-0D441EEB0F50}" type="datetime1">
              <a:rPr lang="en-US" smtClean="0"/>
              <a:t>8/5/2022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49407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1600206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5550" y="1600206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E7C34-C62C-4439-B4E9-7AA4B0A227D6}" type="datetime1">
              <a:rPr lang="en-US" smtClean="0"/>
              <a:t>8/5/2022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31882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12E86-424D-4F34-95C0-582F89C96686}" type="datetime1">
              <a:rPr lang="en-US" smtClean="0"/>
              <a:t>8/5/2022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02586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F85FF-A44B-448A-97BA-6D98C9C940C2}" type="datetime1">
              <a:rPr lang="en-US" smtClean="0"/>
              <a:t>8/5/2022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91408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7D8CE-F291-43EE-9E6A-BCF95D862EE4}" type="datetime1">
              <a:rPr lang="en-US" smtClean="0"/>
              <a:t>8/5/2022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05053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7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3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DA415-FCD5-407C-BA41-14AD6815EE68}" type="datetime1">
              <a:rPr lang="en-US" smtClean="0"/>
              <a:t>8/5/2022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80969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6A498-D1EB-4DCE-8A8B-E953D9310064}" type="datetime1">
              <a:rPr lang="en-US" smtClean="0"/>
              <a:t>8/5/2022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77808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4ACCD-AFC4-4ED1-9C80-B9670C2A24B8}" type="datetime1">
              <a:rPr lang="en-US" smtClean="0"/>
              <a:t>8/5/2022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94168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45"/>
            <a:ext cx="222885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274645"/>
            <a:ext cx="652145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9C23B-B176-442B-A767-F34DAE4E6ACD}" type="datetime1">
              <a:rPr lang="en-US" smtClean="0"/>
              <a:t>8/5/2022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66518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/>
            </a:extLst>
          </p:cNvPr>
          <p:cNvSpPr/>
          <p:nvPr/>
        </p:nvSpPr>
        <p:spPr>
          <a:xfrm>
            <a:off x="998219" y="1413802"/>
            <a:ext cx="227838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prstClr val="black"/>
              </a:solidFill>
            </a:endParaRPr>
          </a:p>
        </p:txBody>
      </p:sp>
      <p:sp>
        <p:nvSpPr>
          <p:cNvPr id="5" name="Oval 4">
            <a:extLst>
              <a:ext uri="{FF2B5EF4-FFF2-40B4-BE49-F238E27FC236}"/>
            </a:extLst>
          </p:cNvPr>
          <p:cNvSpPr/>
          <p:nvPr/>
        </p:nvSpPr>
        <p:spPr>
          <a:xfrm>
            <a:off x="1253729" y="1344614"/>
            <a:ext cx="68792" cy="65087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prstClr val="black"/>
              </a:solidFill>
            </a:endParaRPr>
          </a:p>
        </p:txBody>
      </p:sp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551940" y="359898"/>
            <a:ext cx="802386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551940" y="1850064"/>
            <a:ext cx="802386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Date Placeholder 6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en-US">
                <a:solidFill>
                  <a:srgbClr val="DEDEDE">
                    <a:shade val="50000"/>
                    <a:satMod val="200000"/>
                  </a:srgbClr>
                </a:solidFill>
              </a:rPr>
              <a:t>14-Oct-18</a:t>
            </a:r>
            <a:endParaRPr lang="en-US" dirty="0">
              <a:solidFill>
                <a:srgbClr val="DEDEDE">
                  <a:shade val="50000"/>
                  <a:satMod val="200000"/>
                </a:srgbClr>
              </a:solidFill>
            </a:endParaRPr>
          </a:p>
        </p:txBody>
      </p:sp>
      <p:sp>
        <p:nvSpPr>
          <p:cNvPr id="7" name="Footer Placeholder 19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>
              <a:solidFill>
                <a:srgbClr val="DEDEDE">
                  <a:shade val="50000"/>
                  <a:satMod val="200000"/>
                </a:srgbClr>
              </a:solidFill>
            </a:endParaRPr>
          </a:p>
        </p:txBody>
      </p:sp>
      <p:sp>
        <p:nvSpPr>
          <p:cNvPr id="8" name="Slide Number Placeholder 9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D8E7414-B618-479E-8731-8E774DB56E3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933759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2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DEDEDE">
                    <a:shade val="50000"/>
                    <a:satMod val="200000"/>
                  </a:srgbClr>
                </a:solidFill>
              </a:rPr>
              <a:t>14-Oct-18</a:t>
            </a:r>
            <a:endParaRPr lang="en-US" dirty="0">
              <a:solidFill>
                <a:srgbClr val="DEDEDE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Footer Placeholder 9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DEDEDE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Slide Number Placeholder 21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BB0501-733A-4AF3-A9DF-ACC7B90379D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735017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/>
            </a:extLst>
          </p:cNvPr>
          <p:cNvSpPr/>
          <p:nvPr/>
        </p:nvSpPr>
        <p:spPr>
          <a:xfrm>
            <a:off x="2473060" y="0"/>
            <a:ext cx="74295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5" name="Rectangle 4">
            <a:extLst>
              <a:ext uri="{FF2B5EF4-FFF2-40B4-BE49-F238E27FC236}"/>
            </a:extLst>
          </p:cNvPr>
          <p:cNvSpPr/>
          <p:nvPr/>
        </p:nvSpPr>
        <p:spPr bwMode="invGray">
          <a:xfrm>
            <a:off x="2476500" y="0"/>
            <a:ext cx="8255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6" name="Oval 5">
            <a:extLst>
              <a:ext uri="{FF2B5EF4-FFF2-40B4-BE49-F238E27FC236}"/>
            </a:extLst>
          </p:cNvPr>
          <p:cNvSpPr/>
          <p:nvPr/>
        </p:nvSpPr>
        <p:spPr>
          <a:xfrm>
            <a:off x="2353348" y="2814656"/>
            <a:ext cx="227838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prstClr val="black"/>
              </a:solidFill>
            </a:endParaRPr>
          </a:p>
        </p:txBody>
      </p:sp>
      <p:sp>
        <p:nvSpPr>
          <p:cNvPr id="7" name="Oval 6">
            <a:extLst>
              <a:ext uri="{FF2B5EF4-FFF2-40B4-BE49-F238E27FC236}"/>
            </a:extLst>
          </p:cNvPr>
          <p:cNvSpPr/>
          <p:nvPr/>
        </p:nvSpPr>
        <p:spPr>
          <a:xfrm>
            <a:off x="2608924" y="2746375"/>
            <a:ext cx="68792" cy="63500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prstClr val="black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93258" y="2600325"/>
            <a:ext cx="69342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93258" y="1066800"/>
            <a:ext cx="69342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en-US">
                <a:solidFill>
                  <a:srgbClr val="DEDEDE">
                    <a:shade val="50000"/>
                    <a:satMod val="200000"/>
                  </a:srgbClr>
                </a:solidFill>
              </a:rPr>
              <a:t>14-Oct-18</a:t>
            </a:r>
            <a:endParaRPr lang="en-US" dirty="0">
              <a:solidFill>
                <a:srgbClr val="DEDEDE">
                  <a:shade val="50000"/>
                  <a:satMod val="200000"/>
                </a:srgbClr>
              </a:solidFill>
            </a:endParaRPr>
          </a:p>
        </p:txBody>
      </p:sp>
      <p:sp>
        <p:nvSpPr>
          <p:cNvPr id="9" name="Footer Placeholder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>
              <a:solidFill>
                <a:srgbClr val="DEDEDE">
                  <a:shade val="50000"/>
                  <a:satMod val="200000"/>
                </a:srgbClr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0AC9DF-3AEE-4116-B09C-5AE43DF356A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1669072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5242" y="274320"/>
            <a:ext cx="812292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55242" y="1524000"/>
            <a:ext cx="39624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715762" y="1524000"/>
            <a:ext cx="39624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2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DEDEDE">
                    <a:shade val="50000"/>
                    <a:satMod val="200000"/>
                  </a:srgbClr>
                </a:solidFill>
              </a:rPr>
              <a:t>14-Oct-18</a:t>
            </a:r>
            <a:endParaRPr lang="en-US" dirty="0">
              <a:solidFill>
                <a:srgbClr val="DEDEDE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Footer Placeholder 9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DEDEDE">
                  <a:shade val="50000"/>
                  <a:satMod val="200000"/>
                </a:srgbClr>
              </a:solidFill>
            </a:endParaRPr>
          </a:p>
        </p:txBody>
      </p:sp>
      <p:sp>
        <p:nvSpPr>
          <p:cNvPr id="7" name="Slide Number Placeholder 21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ECE700A-58B2-4F7B-A237-11971F4D4C1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235535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5160336"/>
            <a:ext cx="8915400" cy="1143000"/>
          </a:xfrm>
        </p:spPr>
        <p:txBody>
          <a:bodyPr/>
          <a:lstStyle>
            <a:lvl1pPr algn="ctr">
              <a:defRPr sz="4500" b="1" cap="none" baseline="0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328278"/>
            <a:ext cx="435864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5052060" y="328278"/>
            <a:ext cx="435864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95300" y="969336"/>
            <a:ext cx="435864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52060" y="969336"/>
            <a:ext cx="435864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en-US">
                <a:solidFill>
                  <a:srgbClr val="DEDEDE">
                    <a:shade val="50000"/>
                    <a:satMod val="200000"/>
                  </a:srgbClr>
                </a:solidFill>
              </a:rPr>
              <a:t>14-Oct-18</a:t>
            </a:r>
            <a:endParaRPr lang="en-US" dirty="0">
              <a:solidFill>
                <a:srgbClr val="DEDEDE">
                  <a:shade val="50000"/>
                  <a:satMod val="200000"/>
                </a:srgbClr>
              </a:solidFill>
            </a:endParaRPr>
          </a:p>
        </p:txBody>
      </p:sp>
      <p:sp>
        <p:nvSpPr>
          <p:cNvPr id="8" name="Footer Placeholder 7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>
              <a:solidFill>
                <a:srgbClr val="DEDEDE">
                  <a:shade val="50000"/>
                  <a:satMod val="200000"/>
                </a:srgbClr>
              </a:solidFill>
            </a:endParaRPr>
          </a:p>
        </p:txBody>
      </p:sp>
      <p:sp>
        <p:nvSpPr>
          <p:cNvPr id="9" name="Slide Number Placeholder 8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0AB84B3-6329-4249-A086-07C93721E67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8114275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5242" y="274320"/>
            <a:ext cx="812292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DEDEDE">
                    <a:shade val="50000"/>
                    <a:satMod val="200000"/>
                  </a:srgbClr>
                </a:solidFill>
              </a:rPr>
              <a:t>14-Oct-18</a:t>
            </a:r>
            <a:endParaRPr lang="en-US" dirty="0">
              <a:solidFill>
                <a:srgbClr val="DEDEDE">
                  <a:shade val="50000"/>
                  <a:satMod val="200000"/>
                </a:srgbClr>
              </a:solidFill>
            </a:endParaRPr>
          </a:p>
        </p:txBody>
      </p:sp>
      <p:sp>
        <p:nvSpPr>
          <p:cNvPr id="4" name="Footer Placeholder 9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DEDEDE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Slide Number Placeholder 21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DBA80A-591F-401B-94A8-473D8B8905B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0883127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/>
            </a:extLst>
          </p:cNvPr>
          <p:cNvSpPr/>
          <p:nvPr/>
        </p:nvSpPr>
        <p:spPr>
          <a:xfrm>
            <a:off x="1098948" y="0"/>
            <a:ext cx="8807053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3" name="Rectangle 2">
            <a:extLst>
              <a:ext uri="{FF2B5EF4-FFF2-40B4-BE49-F238E27FC236}"/>
            </a:extLst>
          </p:cNvPr>
          <p:cNvSpPr/>
          <p:nvPr/>
        </p:nvSpPr>
        <p:spPr bwMode="invGray">
          <a:xfrm>
            <a:off x="1098948" y="0"/>
            <a:ext cx="7911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4" name="Date Placeholder 1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en-US">
                <a:solidFill>
                  <a:srgbClr val="DEDEDE">
                    <a:shade val="50000"/>
                    <a:satMod val="200000"/>
                  </a:srgbClr>
                </a:solidFill>
              </a:rPr>
              <a:t>14-Oct-18</a:t>
            </a:r>
            <a:endParaRPr lang="en-US" dirty="0">
              <a:solidFill>
                <a:srgbClr val="DEDEDE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Footer Placeholder 2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>
              <a:solidFill>
                <a:srgbClr val="DEDEDE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Slide Number Placeholder 3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646BB96-585C-4D40-87EC-C4340C5A3A3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8437847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16778"/>
            <a:ext cx="41275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95300" y="1406964"/>
            <a:ext cx="41275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95300" y="2133601"/>
            <a:ext cx="883285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en-US">
                <a:solidFill>
                  <a:srgbClr val="DEDEDE">
                    <a:shade val="50000"/>
                    <a:satMod val="200000"/>
                  </a:srgbClr>
                </a:solidFill>
              </a:rPr>
              <a:t>14-Oct-18</a:t>
            </a:r>
            <a:endParaRPr lang="en-US" dirty="0">
              <a:solidFill>
                <a:srgbClr val="DEDEDE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>
              <a:solidFill>
                <a:srgbClr val="DEDEDE">
                  <a:shade val="50000"/>
                  <a:satMod val="200000"/>
                </a:srgb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975B954-AD95-4B24-B4C4-4407A972C9B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2103504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/>
            </a:extLst>
          </p:cNvPr>
          <p:cNvSpPr/>
          <p:nvPr/>
        </p:nvSpPr>
        <p:spPr>
          <a:xfrm>
            <a:off x="825500" y="1066800"/>
            <a:ext cx="4953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tIns="274320">
            <a:normAutofit/>
          </a:bodyPr>
          <a:lstStyle/>
          <a:p>
            <a:pPr indent="-283464" defTabSz="914400" fontAlgn="base">
              <a:lnSpc>
                <a:spcPts val="3000"/>
              </a:lnSpc>
              <a:spcBef>
                <a:spcPts val="600"/>
              </a:spcBef>
              <a:spcAft>
                <a:spcPct val="0"/>
              </a:spcAft>
              <a:buClr>
                <a:srgbClr val="53548A"/>
              </a:buClr>
              <a:buSzPct val="80000"/>
              <a:buFont typeface="Wingdings 2"/>
              <a:buNone/>
              <a:defRPr/>
            </a:pPr>
            <a:endParaRPr lang="en-US" sz="3200">
              <a:solidFill>
                <a:prstClr val="black"/>
              </a:solidFill>
            </a:endParaRPr>
          </a:p>
        </p:txBody>
      </p:sp>
      <p:sp>
        <p:nvSpPr>
          <p:cNvPr id="6" name="Flowchart: Process 5">
            <a:extLst>
              <a:ext uri="{FF2B5EF4-FFF2-40B4-BE49-F238E27FC236}"/>
            </a:extLst>
          </p:cNvPr>
          <p:cNvSpPr/>
          <p:nvPr/>
        </p:nvSpPr>
        <p:spPr>
          <a:xfrm rot="19468671">
            <a:off x="429948" y="954089"/>
            <a:ext cx="742950" cy="204787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7" name="Flowchart: Process 6">
            <a:extLst>
              <a:ext uri="{FF2B5EF4-FFF2-40B4-BE49-F238E27FC236}"/>
            </a:extLst>
          </p:cNvPr>
          <p:cNvSpPr/>
          <p:nvPr/>
        </p:nvSpPr>
        <p:spPr>
          <a:xfrm rot="2103354" flipH="1">
            <a:off x="5420784" y="936625"/>
            <a:ext cx="703395" cy="204788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77471" y="1066800"/>
            <a:ext cx="29718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908050" y="1143004"/>
            <a:ext cx="47879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tIns="274320">
            <a:normAutofit/>
          </a:bodyPr>
          <a:lstStyle>
            <a:lvl1pPr indent="0">
              <a:buNone/>
              <a:defRPr sz="3200"/>
            </a:lvl1pPr>
            <a:extLst/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08050" y="4800600"/>
            <a:ext cx="47879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4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en-US">
                <a:solidFill>
                  <a:srgbClr val="DEDEDE">
                    <a:shade val="50000"/>
                    <a:satMod val="200000"/>
                  </a:srgbClr>
                </a:solidFill>
              </a:rPr>
              <a:t>14-Oct-18</a:t>
            </a:r>
            <a:endParaRPr lang="en-US" dirty="0">
              <a:solidFill>
                <a:srgbClr val="DEDEDE">
                  <a:shade val="50000"/>
                  <a:satMod val="200000"/>
                </a:srgbClr>
              </a:solidFill>
            </a:endParaRPr>
          </a:p>
        </p:txBody>
      </p:sp>
      <p:sp>
        <p:nvSpPr>
          <p:cNvPr id="9" name="Footer Placeholder 5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>
              <a:solidFill>
                <a:srgbClr val="DEDEDE">
                  <a:shade val="50000"/>
                  <a:satMod val="200000"/>
                </a:srgbClr>
              </a:solidFill>
            </a:endParaRPr>
          </a:p>
        </p:txBody>
      </p:sp>
      <p:sp>
        <p:nvSpPr>
          <p:cNvPr id="10" name="Slide Number Placeholder 6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303E28A-CF9A-4F02-BDEA-E9CA8180BCE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5832374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2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DEDEDE">
                    <a:shade val="50000"/>
                    <a:satMod val="200000"/>
                  </a:srgbClr>
                </a:solidFill>
              </a:rPr>
              <a:t>14-Oct-18</a:t>
            </a:r>
            <a:endParaRPr lang="en-US" dirty="0">
              <a:solidFill>
                <a:srgbClr val="DEDEDE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Footer Placeholder 9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DEDEDE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Slide Number Placeholder 21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0262250-5880-4722-B129-FBB2A5003D6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7032614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29500" y="274640"/>
            <a:ext cx="1981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38250" y="274641"/>
            <a:ext cx="602615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2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DEDEDE">
                    <a:shade val="50000"/>
                    <a:satMod val="200000"/>
                  </a:srgbClr>
                </a:solidFill>
              </a:rPr>
              <a:t>14-Oct-18</a:t>
            </a:r>
            <a:endParaRPr lang="en-US" dirty="0">
              <a:solidFill>
                <a:srgbClr val="DEDEDE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Footer Placeholder 9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DEDEDE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Slide Number Placeholder 21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57DF5B2-2995-4462-8488-3F1F8340198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495620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600206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95300" y="6356357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C0B2F8-5BE4-4C88-903C-C824E8C18439}" type="datetime1">
              <a:rPr lang="en-US" smtClean="0"/>
              <a:t>8/5/2022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84550" y="6356357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99300" y="6356357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95318A-DD37-4188-ABB1-664DC63B14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97206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>
            <a:extLst>
              <a:ext uri="{FF2B5EF4-FFF2-40B4-BE49-F238E27FC236}"/>
            </a:extLst>
          </p:cNvPr>
          <p:cNvSpPr/>
          <p:nvPr/>
        </p:nvSpPr>
        <p:spPr>
          <a:xfrm>
            <a:off x="-883973" y="-815975"/>
            <a:ext cx="1774825" cy="1638300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8" name="Oval 7">
            <a:extLst>
              <a:ext uri="{FF2B5EF4-FFF2-40B4-BE49-F238E27FC236}"/>
            </a:extLst>
          </p:cNvPr>
          <p:cNvSpPr/>
          <p:nvPr/>
        </p:nvSpPr>
        <p:spPr>
          <a:xfrm>
            <a:off x="182298" y="20639"/>
            <a:ext cx="1845337" cy="1703387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1" name="Donut 10">
            <a:extLst>
              <a:ext uri="{FF2B5EF4-FFF2-40B4-BE49-F238E27FC236}"/>
            </a:extLst>
          </p:cNvPr>
          <p:cNvSpPr/>
          <p:nvPr/>
        </p:nvSpPr>
        <p:spPr>
          <a:xfrm rot="2315675">
            <a:off x="198122" y="1055077"/>
            <a:ext cx="121952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/>
            </a:extLst>
          </p:cNvPr>
          <p:cNvSpPr/>
          <p:nvPr/>
        </p:nvSpPr>
        <p:spPr>
          <a:xfrm>
            <a:off x="1097228" y="0"/>
            <a:ext cx="8808773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5" name="Title Placeholder 4">
            <a:extLst>
              <a:ext uri="{FF2B5EF4-FFF2-40B4-BE49-F238E27FC236}"/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4692" y="274638"/>
            <a:ext cx="8124296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33" name="Text Placeholder 8"/>
          <p:cNvSpPr>
            <a:spLocks noGrp="1"/>
          </p:cNvSpPr>
          <p:nvPr>
            <p:ph type="body" idx="1"/>
          </p:nvPr>
        </p:nvSpPr>
        <p:spPr bwMode="auto">
          <a:xfrm>
            <a:off x="1554692" y="1447800"/>
            <a:ext cx="8124296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24" name="Date Placeholder 2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79850" y="6305550"/>
            <a:ext cx="23114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mtClean="0">
                <a:solidFill>
                  <a:srgbClr val="DEDEDE">
                    <a:shade val="50000"/>
                    <a:satMod val="20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14-Oct-18</a:t>
            </a:r>
            <a:endParaRPr lang="en-US" dirty="0">
              <a:solidFill>
                <a:srgbClr val="DEDEDE">
                  <a:shade val="50000"/>
                  <a:satMod val="200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Footer Placeholder 9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191250" y="6305550"/>
            <a:ext cx="31369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DEDEDE">
                  <a:shade val="50000"/>
                  <a:satMod val="200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Slide Number Placeholder 21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31590" y="6305550"/>
            <a:ext cx="495300" cy="4762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A3A3A3"/>
                </a:solidFill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1D32DCAE-1063-40C7-AB26-C9F31104F606}" type="slidenum">
              <a:rPr lang="en-US" altLang="en-US" smtClean="0">
                <a:latin typeface="Arial" panose="020B0604020202020204" pitchFamily="34" charset="0"/>
                <a:cs typeface="Arial" panose="020B0604020202020204" pitchFamily="34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/>
            </a:extLst>
          </p:cNvPr>
          <p:cNvSpPr/>
          <p:nvPr/>
        </p:nvSpPr>
        <p:spPr bwMode="invGray">
          <a:xfrm>
            <a:off x="1098948" y="0"/>
            <a:ext cx="7911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3889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300" kern="1200">
          <a:solidFill>
            <a:srgbClr val="3F4259"/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3F4259"/>
          </a:solidFill>
          <a:latin typeface="Gill Sans MT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3F4259"/>
          </a:solidFill>
          <a:latin typeface="Gill Sans MT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3F4259"/>
          </a:solidFill>
          <a:latin typeface="Gill Sans MT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3F4259"/>
          </a:solidFill>
          <a:latin typeface="Gill Sans MT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300">
          <a:solidFill>
            <a:srgbClr val="3F4259"/>
          </a:solidFill>
          <a:latin typeface="Gill Sans MT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300">
          <a:solidFill>
            <a:srgbClr val="3F4259"/>
          </a:solidFill>
          <a:latin typeface="Gill Sans MT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300">
          <a:solidFill>
            <a:srgbClr val="3F4259"/>
          </a:solidFill>
          <a:latin typeface="Gill Sans MT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300">
          <a:solidFill>
            <a:srgbClr val="3F4259"/>
          </a:solidFill>
          <a:latin typeface="Gill Sans MT" pitchFamily="34" charset="0"/>
        </a:defRPr>
      </a:lvl9pPr>
      <a:extLst/>
    </p:titleStyle>
    <p:bodyStyle>
      <a:lvl1pPr marL="365125" indent="-282575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SzPct val="80000"/>
        <a:buFont typeface="Wingdings 2" panose="05020102010507070707" pitchFamily="18" charset="2"/>
        <a:buChar char="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36538" algn="l" rtl="0" eaLnBrk="0" fontAlgn="base" hangingPunct="0">
        <a:spcBef>
          <a:spcPts val="550"/>
        </a:spcBef>
        <a:spcAft>
          <a:spcPct val="0"/>
        </a:spcAft>
        <a:buClr>
          <a:schemeClr val="accent1"/>
        </a:buClr>
        <a:buFont typeface="Verdana" panose="020B0604030504040204" pitchFamily="34" charset="0"/>
        <a:buChar char="◦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5825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 2" panose="05020102010507070707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173038" algn="l" rtl="0" eaLnBrk="0" fontAlgn="base" hangingPunct="0">
        <a:spcBef>
          <a:spcPct val="20000"/>
        </a:spcBef>
        <a:spcAft>
          <a:spcPct val="0"/>
        </a:spcAft>
        <a:buClr>
          <a:srgbClr val="A04DA3"/>
        </a:buClr>
        <a:buFont typeface="Wingdings 2" panose="05020102010507070707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6988" indent="-182563" algn="l" rtl="0" eaLnBrk="0" fontAlgn="base" hangingPunct="0">
        <a:spcBef>
          <a:spcPct val="20000"/>
        </a:spcBef>
        <a:spcAft>
          <a:spcPct val="0"/>
        </a:spcAft>
        <a:buClr>
          <a:srgbClr val="C4652D"/>
        </a:buClr>
        <a:buFont typeface="Wingdings 2" panose="05020102010507070707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1.xml"/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12" Type="http://schemas.microsoft.com/office/2007/relationships/diagramDrawing" Target="../diagrams/drawing1.xml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6.jpeg"/><Relationship Id="rId11" Type="http://schemas.openxmlformats.org/officeDocument/2006/relationships/diagramColors" Target="../diagrams/colors1.xml"/><Relationship Id="rId5" Type="http://schemas.openxmlformats.org/officeDocument/2006/relationships/image" Target="../media/image15.jpeg"/><Relationship Id="rId10" Type="http://schemas.openxmlformats.org/officeDocument/2006/relationships/diagramQuickStyle" Target="../diagrams/quickStyle1.xml"/><Relationship Id="rId4" Type="http://schemas.openxmlformats.org/officeDocument/2006/relationships/image" Target="../media/image14.jpeg"/><Relationship Id="rId9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3" Type="http://schemas.openxmlformats.org/officeDocument/2006/relationships/image" Target="../media/image24.jpeg"/><Relationship Id="rId7" Type="http://schemas.openxmlformats.org/officeDocument/2006/relationships/image" Target="../media/image28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10" Type="http://schemas.openxmlformats.org/officeDocument/2006/relationships/image" Target="../media/image31.jpeg"/><Relationship Id="rId4" Type="http://schemas.openxmlformats.org/officeDocument/2006/relationships/image" Target="../media/image25.jpeg"/><Relationship Id="rId9" Type="http://schemas.openxmlformats.org/officeDocument/2006/relationships/image" Target="../media/image30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" name="Table 23">
            <a:extLst>
              <a:ext uri="{FF2B5EF4-FFF2-40B4-BE49-F238E27FC236}"/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847005"/>
              </p:ext>
            </p:extLst>
          </p:nvPr>
        </p:nvGraphicFramePr>
        <p:xfrm>
          <a:off x="365759" y="2102389"/>
          <a:ext cx="3807327" cy="699796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807327">
                  <a:extLst>
                    <a:ext uri="{9D8B030D-6E8A-4147-A177-3AD203B41FA5}"/>
                  </a:extLst>
                </a:gridCol>
              </a:tblGrid>
              <a:tr h="69979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Digital Elevation Model (DEM)</a:t>
                      </a:r>
                      <a:endParaRPr lang="en-US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45716" marB="45716" anchor="ctr"/>
                </a:tc>
                <a:extLst>
                  <a:ext uri="{0D108BD9-81ED-4DB2-BD59-A6C34878D82A}"/>
                </a:extLst>
              </a:tr>
            </a:tbl>
          </a:graphicData>
        </a:graphic>
      </p:graphicFrame>
      <p:sp>
        <p:nvSpPr>
          <p:cNvPr id="12" name="Rectangle 4"/>
          <p:cNvSpPr>
            <a:spLocks noChangeArrowheads="1"/>
          </p:cNvSpPr>
          <p:nvPr/>
        </p:nvSpPr>
        <p:spPr bwMode="auto">
          <a:xfrm>
            <a:off x="0" y="0"/>
            <a:ext cx="858119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3200" b="1" dirty="0" err="1" smtClean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wb</a:t>
            </a:r>
            <a:r>
              <a:rPr lang="en-US" altLang="en-US" sz="3200" b="1" dirty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®‹</a:t>
            </a:r>
            <a:r>
              <a:rPr lang="en-US" altLang="en-US" sz="3200" b="1" dirty="0" err="1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vkb</a:t>
            </a:r>
            <a:r>
              <a:rPr lang="en-US" altLang="en-US" sz="3200" b="1" dirty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sz="3200" b="1" dirty="0" err="1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e¨e</a:t>
            </a:r>
            <a:r>
              <a:rPr lang="en-US" altLang="en-US" sz="3200" b="1" dirty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¯’vi mv‡_ </a:t>
            </a:r>
            <a:r>
              <a:rPr lang="en-US" altLang="en-US" sz="3200" b="1" dirty="0" err="1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m¤úwK©Z</a:t>
            </a:r>
            <a:r>
              <a:rPr lang="en-US" altLang="en-US" sz="3200" b="1" dirty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¸</a:t>
            </a:r>
            <a:r>
              <a:rPr lang="en-US" altLang="en-US" sz="3200" b="1" dirty="0" err="1" smtClean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i</a:t>
            </a:r>
            <a:r>
              <a:rPr lang="en-US" altLang="en-US" sz="3200" b="1" dirty="0" err="1" smtClean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/>
                <a:cs typeface="SutonnyMJ" pitchFamily="2" charset="0"/>
              </a:rPr>
              <a:t>ƒ</a:t>
            </a:r>
            <a:r>
              <a:rPr lang="en-US" altLang="en-US" sz="3200" b="1" dirty="0" err="1" smtClean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Z¡c‚b</a:t>
            </a:r>
            <a:r>
              <a:rPr lang="en-US" altLang="en-US" sz="3200" b="1" dirty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© f‚-</a:t>
            </a:r>
            <a:r>
              <a:rPr lang="en-US" altLang="en-US" sz="3200" b="1" dirty="0" err="1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cÖvK</a:t>
            </a:r>
            <a:r>
              <a:rPr lang="en-US" altLang="en-US" sz="3200" b="1" dirty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…</a:t>
            </a:r>
            <a:r>
              <a:rPr lang="en-US" altLang="en-US" sz="3200" b="1" dirty="0" err="1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wZK</a:t>
            </a:r>
            <a:r>
              <a:rPr lang="en-US" altLang="en-US" sz="3200" b="1" dirty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ˆ</a:t>
            </a:r>
            <a:r>
              <a:rPr lang="en-US" altLang="en-US" sz="3200" b="1" dirty="0" err="1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ewkó</a:t>
            </a:r>
            <a:r>
              <a:rPr lang="en-US" altLang="en-US" sz="3200" b="1" dirty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¨ </a:t>
            </a:r>
            <a:r>
              <a:rPr lang="en-US" altLang="en-US" sz="3200" b="1" dirty="0" err="1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mg‚n</a:t>
            </a:r>
            <a:endParaRPr lang="en-US" altLang="en-US" sz="3200" b="1" dirty="0">
              <a:solidFill>
                <a:srgbClr val="9BBB59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utonnyMJ" pitchFamily="2" charset="0"/>
              <a:cs typeface="SutonnyMJ" pitchFamily="2" charset="0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6836" y="600549"/>
            <a:ext cx="5349164" cy="6257451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6836" y="600549"/>
            <a:ext cx="5349164" cy="6257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2773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" name="Table 23">
            <a:extLst>
              <a:ext uri="{FF2B5EF4-FFF2-40B4-BE49-F238E27FC236}"/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2502291"/>
              </p:ext>
            </p:extLst>
          </p:nvPr>
        </p:nvGraphicFramePr>
        <p:xfrm>
          <a:off x="614082" y="625476"/>
          <a:ext cx="2971800" cy="699796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971800">
                  <a:extLst>
                    <a:ext uri="{9D8B030D-6E8A-4147-A177-3AD203B41FA5}"/>
                  </a:extLst>
                </a:gridCol>
              </a:tblGrid>
              <a:tr h="69979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Catchment Zone</a:t>
                      </a:r>
                      <a:endParaRPr lang="en-US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45716" marB="45716" anchor="ctr"/>
                </a:tc>
                <a:extLst>
                  <a:ext uri="{0D108BD9-81ED-4DB2-BD59-A6C34878D82A}"/>
                </a:extLst>
              </a:tr>
            </a:tbl>
          </a:graphicData>
        </a:graphic>
      </p:graphicFrame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5375" y="584200"/>
            <a:ext cx="5350625" cy="625946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5257" y="584200"/>
            <a:ext cx="5350887" cy="625946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5375" y="584200"/>
            <a:ext cx="5350625" cy="625946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5375" y="584200"/>
            <a:ext cx="5350625" cy="625946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5375" y="584200"/>
            <a:ext cx="5350625" cy="6259467"/>
          </a:xfrm>
          <a:prstGeom prst="rect">
            <a:avLst/>
          </a:prstGeom>
        </p:spPr>
      </p:pic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5289167"/>
              </p:ext>
            </p:extLst>
          </p:nvPr>
        </p:nvGraphicFramePr>
        <p:xfrm>
          <a:off x="140308" y="1536759"/>
          <a:ext cx="4414949" cy="3657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3259"/>
                <a:gridCol w="978795"/>
                <a:gridCol w="1394782"/>
                <a:gridCol w="1168113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Zone Name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Area (in Ha)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Discharge Capacity (in cubic</a:t>
                      </a:r>
                      <a:r>
                        <a:rPr lang="en-US" baseline="0" dirty="0" smtClean="0"/>
                        <a:t> meter/sec)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Outfall Location</a:t>
                      </a:r>
                      <a:endParaRPr lang="en-US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Zone</a:t>
                      </a:r>
                      <a:r>
                        <a:rPr lang="en-US" baseline="0" dirty="0" smtClean="0"/>
                        <a:t> 1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726.76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54.26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Dakatia</a:t>
                      </a:r>
                      <a:r>
                        <a:rPr lang="en-US" baseline="0" dirty="0" smtClean="0"/>
                        <a:t> River and Canal</a:t>
                      </a:r>
                      <a:endParaRPr lang="en-US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Zone 2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402.98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30.08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Dakatia</a:t>
                      </a:r>
                      <a:r>
                        <a:rPr lang="en-US" dirty="0" smtClean="0"/>
                        <a:t> River</a:t>
                      </a:r>
                      <a:endParaRPr lang="en-US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Zone 3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851.75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63.58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 smtClean="0"/>
                        <a:t>Dakatia</a:t>
                      </a:r>
                      <a:r>
                        <a:rPr lang="en-US" baseline="0" dirty="0" smtClean="0"/>
                        <a:t> River and Canal</a:t>
                      </a:r>
                      <a:endParaRPr lang="en-US" dirty="0" smtClean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4" name="Rectangle 3"/>
          <p:cNvSpPr/>
          <p:nvPr/>
        </p:nvSpPr>
        <p:spPr>
          <a:xfrm>
            <a:off x="128789" y="2743200"/>
            <a:ext cx="4426468" cy="862885"/>
          </a:xfrm>
          <a:prstGeom prst="rect">
            <a:avLst/>
          </a:prstGeom>
          <a:noFill/>
          <a:ln w="57150">
            <a:solidFill>
              <a:srgbClr val="DC967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28501" y="3593206"/>
            <a:ext cx="4426468" cy="747333"/>
          </a:xfrm>
          <a:prstGeom prst="rect">
            <a:avLst/>
          </a:prstGeom>
          <a:noFill/>
          <a:ln w="57150">
            <a:solidFill>
              <a:srgbClr val="DA8BC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128645" y="4329806"/>
            <a:ext cx="4426468" cy="862885"/>
          </a:xfrm>
          <a:prstGeom prst="rect">
            <a:avLst/>
          </a:prstGeom>
          <a:noFill/>
          <a:ln w="57150">
            <a:solidFill>
              <a:srgbClr val="9EE0D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611545" y="-55857"/>
            <a:ext cx="872065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3200" b="1" dirty="0" err="1" smtClean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wb</a:t>
            </a:r>
            <a:r>
              <a:rPr lang="en-US" altLang="en-US" sz="3200" b="1" dirty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®‹</a:t>
            </a:r>
            <a:r>
              <a:rPr lang="en-US" altLang="en-US" sz="3200" b="1" dirty="0" err="1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vkb</a:t>
            </a:r>
            <a:r>
              <a:rPr lang="en-US" altLang="en-US" sz="3200" b="1" dirty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sz="3200" b="1" dirty="0" err="1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e¨e</a:t>
            </a:r>
            <a:r>
              <a:rPr lang="en-US" altLang="en-US" sz="3200" b="1" dirty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¯’vi mv‡_ </a:t>
            </a:r>
            <a:r>
              <a:rPr lang="en-US" altLang="en-US" sz="3200" b="1" dirty="0" err="1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m¤úwK©Z</a:t>
            </a:r>
            <a:r>
              <a:rPr lang="en-US" altLang="en-US" sz="3200" b="1" dirty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¸</a:t>
            </a:r>
            <a:r>
              <a:rPr lang="en-US" altLang="en-US" sz="3200" b="1" dirty="0" err="1" smtClean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i</a:t>
            </a:r>
            <a:r>
              <a:rPr lang="en-US" altLang="en-US" sz="3200" b="1" dirty="0" err="1" smtClean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/>
                <a:cs typeface="SutonnyMJ" pitchFamily="2" charset="0"/>
              </a:rPr>
              <a:t>ƒ</a:t>
            </a:r>
            <a:r>
              <a:rPr lang="en-US" altLang="en-US" sz="3200" b="1" dirty="0" err="1" smtClean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Z¡c‚b</a:t>
            </a:r>
            <a:r>
              <a:rPr lang="en-US" altLang="en-US" sz="3200" b="1" dirty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© f‚-</a:t>
            </a:r>
            <a:r>
              <a:rPr lang="en-US" altLang="en-US" sz="3200" b="1" dirty="0" err="1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cÖvK</a:t>
            </a:r>
            <a:r>
              <a:rPr lang="en-US" altLang="en-US" sz="3200" b="1" dirty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…</a:t>
            </a:r>
            <a:r>
              <a:rPr lang="en-US" altLang="en-US" sz="3200" b="1" dirty="0" err="1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wZK</a:t>
            </a:r>
            <a:r>
              <a:rPr lang="en-US" altLang="en-US" sz="3200" b="1" dirty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ˆ</a:t>
            </a:r>
            <a:r>
              <a:rPr lang="en-US" altLang="en-US" sz="3200" b="1" dirty="0" err="1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ewkó</a:t>
            </a:r>
            <a:r>
              <a:rPr lang="en-US" altLang="en-US" sz="3200" b="1" dirty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¨ </a:t>
            </a:r>
            <a:r>
              <a:rPr lang="en-US" altLang="en-US" sz="3200" b="1" dirty="0" err="1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mg‚n</a:t>
            </a:r>
            <a:endParaRPr lang="en-US" altLang="en-US" sz="3200" b="1" dirty="0">
              <a:solidFill>
                <a:srgbClr val="9BBB59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utonnyMJ" pitchFamily="2" charset="0"/>
              <a:cs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9767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11" grpId="0" animBg="1"/>
      <p:bldP spid="11" grpId="1" animBg="1"/>
      <p:bldP spid="12" grpId="0" animBg="1"/>
      <p:bldP spid="12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" name="Table 23">
            <a:extLst>
              <a:ext uri="{FF2B5EF4-FFF2-40B4-BE49-F238E27FC236}"/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70949"/>
              </p:ext>
            </p:extLst>
          </p:nvPr>
        </p:nvGraphicFramePr>
        <p:xfrm>
          <a:off x="818478" y="2268397"/>
          <a:ext cx="2971800" cy="699796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971800">
                  <a:extLst>
                    <a:ext uri="{9D8B030D-6E8A-4147-A177-3AD203B41FA5}"/>
                  </a:extLst>
                </a:gridCol>
              </a:tblGrid>
              <a:tr h="69979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err="1" smtClean="0">
                          <a:latin typeface="SutonnyMJ" pitchFamily="2" charset="0"/>
                          <a:cs typeface="SutonnyMJ" pitchFamily="2" charset="0"/>
                        </a:rPr>
                        <a:t>b`xi</a:t>
                      </a:r>
                      <a:r>
                        <a:rPr lang="en-US" sz="2400" dirty="0" smtClean="0">
                          <a:latin typeface="SutonnyMJ" pitchFamily="2" charset="0"/>
                          <a:cs typeface="SutonnyMJ" pitchFamily="2" charset="0"/>
                        </a:rPr>
                        <a:t>/</a:t>
                      </a:r>
                      <a:r>
                        <a:rPr lang="en-US" sz="2400" dirty="0" err="1" smtClean="0">
                          <a:latin typeface="SutonnyMJ" pitchFamily="2" charset="0"/>
                          <a:cs typeface="SutonnyMJ" pitchFamily="2" charset="0"/>
                        </a:rPr>
                        <a:t>Lv‡ji</a:t>
                      </a:r>
                      <a:r>
                        <a:rPr lang="en-US" sz="2400" dirty="0" smtClean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400" dirty="0" err="1" smtClean="0">
                          <a:latin typeface="SutonnyMJ" pitchFamily="2" charset="0"/>
                          <a:cs typeface="SutonnyMJ" pitchFamily="2" charset="0"/>
                        </a:rPr>
                        <a:t>cÖev‡ni</a:t>
                      </a:r>
                      <a:r>
                        <a:rPr lang="en-US" sz="2400" dirty="0" smtClean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400" dirty="0" err="1" smtClean="0">
                          <a:latin typeface="SutonnyMJ" pitchFamily="2" charset="0"/>
                          <a:cs typeface="SutonnyMJ" pitchFamily="2" charset="0"/>
                        </a:rPr>
                        <a:t>w`K</a:t>
                      </a:r>
                      <a:endParaRPr lang="en-US" sz="2400" dirty="0"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68580" marR="68580" marT="45716" marB="45716" anchor="ctr"/>
                </a:tc>
                <a:extLst>
                  <a:ext uri="{0D108BD9-81ED-4DB2-BD59-A6C34878D82A}"/>
                </a:extLst>
              </a:tr>
            </a:tbl>
          </a:graphicData>
        </a:graphic>
      </p:graphicFrame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0"/>
            <a:ext cx="872065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3200" b="1" dirty="0" err="1" smtClean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wb</a:t>
            </a:r>
            <a:r>
              <a:rPr lang="en-US" altLang="en-US" sz="3200" b="1" dirty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®‹</a:t>
            </a:r>
            <a:r>
              <a:rPr lang="en-US" altLang="en-US" sz="3200" b="1" dirty="0" err="1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vkb</a:t>
            </a:r>
            <a:r>
              <a:rPr lang="en-US" altLang="en-US" sz="3200" b="1" dirty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sz="3200" b="1" dirty="0" err="1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e¨e</a:t>
            </a:r>
            <a:r>
              <a:rPr lang="en-US" altLang="en-US" sz="3200" b="1" dirty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¯’vi mv‡_ </a:t>
            </a:r>
            <a:r>
              <a:rPr lang="en-US" altLang="en-US" sz="3200" b="1" dirty="0" err="1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m¤úwK©Z</a:t>
            </a:r>
            <a:r>
              <a:rPr lang="en-US" altLang="en-US" sz="3200" b="1" dirty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¸</a:t>
            </a:r>
            <a:r>
              <a:rPr lang="en-US" altLang="en-US" sz="3200" b="1" dirty="0" err="1" smtClean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i</a:t>
            </a:r>
            <a:r>
              <a:rPr lang="en-US" altLang="en-US" sz="3200" b="1" dirty="0" err="1" smtClean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/>
                <a:cs typeface="SutonnyMJ" pitchFamily="2" charset="0"/>
              </a:rPr>
              <a:t>ƒ</a:t>
            </a:r>
            <a:r>
              <a:rPr lang="en-US" altLang="en-US" sz="3200" b="1" dirty="0" err="1" smtClean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Z¡c‚b</a:t>
            </a:r>
            <a:r>
              <a:rPr lang="en-US" altLang="en-US" sz="3200" b="1" dirty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© f‚-</a:t>
            </a:r>
            <a:r>
              <a:rPr lang="en-US" altLang="en-US" sz="3200" b="1" dirty="0" err="1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cÖvK</a:t>
            </a:r>
            <a:r>
              <a:rPr lang="en-US" altLang="en-US" sz="3200" b="1" dirty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…</a:t>
            </a:r>
            <a:r>
              <a:rPr lang="en-US" altLang="en-US" sz="3200" b="1" dirty="0" err="1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wZK</a:t>
            </a:r>
            <a:r>
              <a:rPr lang="en-US" altLang="en-US" sz="3200" b="1" dirty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ˆ</a:t>
            </a:r>
            <a:r>
              <a:rPr lang="en-US" altLang="en-US" sz="3200" b="1" dirty="0" err="1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ewkó</a:t>
            </a:r>
            <a:r>
              <a:rPr lang="en-US" altLang="en-US" sz="3200" b="1" dirty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¨ </a:t>
            </a:r>
            <a:r>
              <a:rPr lang="en-US" altLang="en-US" sz="3200" b="1" dirty="0" err="1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mg‚n</a:t>
            </a:r>
            <a:endParaRPr lang="en-US" altLang="en-US" sz="3200" b="1" dirty="0">
              <a:solidFill>
                <a:srgbClr val="9BBB59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utonnyMJ" pitchFamily="2" charset="0"/>
              <a:cs typeface="SutonnyMJ" pitchFamily="2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2502" y="528918"/>
            <a:ext cx="5475536" cy="640528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2502" y="528918"/>
            <a:ext cx="5475536" cy="640528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2502" y="528918"/>
            <a:ext cx="5475536" cy="6405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6341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7148" y="416311"/>
            <a:ext cx="5506659" cy="644168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9958" y="408817"/>
            <a:ext cx="5500254" cy="6434196"/>
          </a:xfrm>
          <a:prstGeom prst="rect">
            <a:avLst/>
          </a:prstGeom>
        </p:spPr>
      </p:pic>
      <p:graphicFrame>
        <p:nvGraphicFramePr>
          <p:cNvPr id="24" name="Table 23">
            <a:extLst>
              <a:ext uri="{FF2B5EF4-FFF2-40B4-BE49-F238E27FC236}"/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750167"/>
              </p:ext>
            </p:extLst>
          </p:nvPr>
        </p:nvGraphicFramePr>
        <p:xfrm>
          <a:off x="683425" y="996597"/>
          <a:ext cx="3432748" cy="699796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432748">
                  <a:extLst>
                    <a:ext uri="{9D8B030D-6E8A-4147-A177-3AD203B41FA5}"/>
                  </a:extLst>
                </a:gridCol>
              </a:tblGrid>
              <a:tr h="69979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>
                          <a:latin typeface="SutonnyMJ" pitchFamily="2" charset="0"/>
                          <a:cs typeface="SutonnyMJ" pitchFamily="2" charset="0"/>
                        </a:rPr>
                        <a:t>Rjve×Zvhz³ </a:t>
                      </a:r>
                      <a:r>
                        <a:rPr lang="en-US" sz="2400" dirty="0" err="1" smtClean="0">
                          <a:latin typeface="SutonnyMJ" pitchFamily="2" charset="0"/>
                          <a:cs typeface="SutonnyMJ" pitchFamily="2" charset="0"/>
                        </a:rPr>
                        <a:t>GjvKv</a:t>
                      </a:r>
                      <a:r>
                        <a:rPr lang="en-US" sz="2400" dirty="0" smtClean="0">
                          <a:latin typeface="SutonnyMJ" pitchFamily="2" charset="0"/>
                          <a:cs typeface="SutonnyMJ" pitchFamily="2" charset="0"/>
                        </a:rPr>
                        <a:t> mg‚‡</a:t>
                      </a:r>
                      <a:r>
                        <a:rPr lang="en-US" sz="2400" dirty="0" err="1" smtClean="0">
                          <a:latin typeface="SutonnyMJ" pitchFamily="2" charset="0"/>
                          <a:cs typeface="SutonnyMJ" pitchFamily="2" charset="0"/>
                        </a:rPr>
                        <a:t>ni</a:t>
                      </a:r>
                      <a:r>
                        <a:rPr lang="en-US" sz="2400" dirty="0" smtClean="0">
                          <a:latin typeface="SutonnyMJ" pitchFamily="2" charset="0"/>
                          <a:cs typeface="SutonnyMJ" pitchFamily="2" charset="0"/>
                        </a:rPr>
                        <a:t> `‚</a:t>
                      </a:r>
                      <a:r>
                        <a:rPr lang="en-US" sz="2400" dirty="0" err="1" smtClean="0">
                          <a:latin typeface="SutonnyMJ" pitchFamily="2" charset="0"/>
                          <a:cs typeface="SutonnyMJ" pitchFamily="2" charset="0"/>
                        </a:rPr>
                        <a:t>iZ</a:t>
                      </a:r>
                      <a:r>
                        <a:rPr lang="en-US" sz="2400" dirty="0" smtClean="0">
                          <a:latin typeface="SutonnyMJ" pitchFamily="2" charset="0"/>
                          <a:cs typeface="SutonnyMJ" pitchFamily="2" charset="0"/>
                        </a:rPr>
                        <a:t>¡</a:t>
                      </a:r>
                      <a:endParaRPr lang="en-US" sz="2400" dirty="0"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68580" marR="68580" marT="45716" marB="45716" anchor="ctr"/>
                </a:tc>
                <a:extLst>
                  <a:ext uri="{0D108BD9-81ED-4DB2-BD59-A6C34878D82A}"/>
                </a:extLst>
              </a:tr>
            </a:tbl>
          </a:graphicData>
        </a:graphic>
      </p:graphicFrame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150682" y="-55857"/>
            <a:ext cx="964238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3200" b="1" dirty="0" err="1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cÖKí</a:t>
            </a:r>
            <a:r>
              <a:rPr lang="en-US" altLang="en-US" sz="3200" b="1" dirty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sz="3200" b="1" dirty="0" err="1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GjvKvq</a:t>
            </a:r>
            <a:r>
              <a:rPr lang="en-US" altLang="en-US" sz="3200" b="1" dirty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we`¨</a:t>
            </a:r>
            <a:r>
              <a:rPr lang="en-US" altLang="en-US" sz="3200" b="1" dirty="0" err="1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gvb</a:t>
            </a:r>
            <a:r>
              <a:rPr lang="en-US" altLang="en-US" sz="3200" b="1" dirty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sz="3200" b="1" dirty="0" err="1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Lvjmgz‡ni</a:t>
            </a:r>
            <a:r>
              <a:rPr lang="en-US" altLang="en-US" sz="3200" b="1" dirty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sz="3200" b="1" dirty="0" err="1" smtClean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gvb`</a:t>
            </a:r>
            <a:r>
              <a:rPr lang="en-US" altLang="en-US" sz="3200" b="1" dirty="0" err="1" smtClean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/>
                <a:cs typeface="SutonnyMJ" pitchFamily="2" charset="0"/>
              </a:rPr>
              <a:t>Û</a:t>
            </a:r>
            <a:r>
              <a:rPr lang="en-US" altLang="en-US" sz="3200" b="1" dirty="0" smtClean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sz="3200" b="1" dirty="0" err="1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wfwËK</a:t>
            </a:r>
            <a:r>
              <a:rPr lang="en-US" altLang="en-US" sz="3200" b="1" dirty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sz="3200" b="1" dirty="0" err="1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Dbœqb</a:t>
            </a:r>
            <a:r>
              <a:rPr lang="en-US" altLang="en-US" sz="3200" b="1" dirty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sz="3200" b="1" dirty="0" err="1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AMÖvwaKvi</a:t>
            </a:r>
            <a:r>
              <a:rPr lang="en-US" altLang="en-US" sz="3200" b="1" dirty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µg 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6363" y="408817"/>
            <a:ext cx="5500254" cy="6434196"/>
          </a:xfrm>
          <a:prstGeom prst="rect">
            <a:avLst/>
          </a:prstGeom>
        </p:spPr>
      </p:pic>
      <p:graphicFrame>
        <p:nvGraphicFramePr>
          <p:cNvPr id="10" name="Table 9">
            <a:extLst>
              <a:ext uri="{FF2B5EF4-FFF2-40B4-BE49-F238E27FC236}"/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3012328"/>
              </p:ext>
            </p:extLst>
          </p:nvPr>
        </p:nvGraphicFramePr>
        <p:xfrm>
          <a:off x="710674" y="997545"/>
          <a:ext cx="3346700" cy="822952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346700">
                  <a:extLst>
                    <a:ext uri="{9D8B030D-6E8A-4147-A177-3AD203B41FA5}"/>
                  </a:extLst>
                </a:gridCol>
              </a:tblGrid>
              <a:tr h="69979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>
                          <a:latin typeface="SutonnyMJ" pitchFamily="2" charset="0"/>
                          <a:cs typeface="SutonnyMJ" pitchFamily="2" charset="0"/>
                        </a:rPr>
                        <a:t>100 </a:t>
                      </a:r>
                      <a:r>
                        <a:rPr lang="en-US" sz="2400" dirty="0" err="1" smtClean="0">
                          <a:latin typeface="SutonnyMJ" pitchFamily="2" charset="0"/>
                          <a:cs typeface="SutonnyMJ" pitchFamily="2" charset="0"/>
                        </a:rPr>
                        <a:t>wgUvi</a:t>
                      </a:r>
                      <a:r>
                        <a:rPr lang="en-US" sz="2400" dirty="0" smtClean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400" dirty="0" err="1" smtClean="0">
                          <a:latin typeface="SutonnyMJ" pitchFamily="2" charset="0"/>
                          <a:cs typeface="SutonnyMJ" pitchFamily="2" charset="0"/>
                        </a:rPr>
                        <a:t>evdvi</a:t>
                      </a:r>
                      <a:r>
                        <a:rPr lang="en-US" sz="2400" dirty="0" smtClean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400" dirty="0" err="1" smtClean="0">
                          <a:latin typeface="SutonnyMJ" pitchFamily="2" charset="0"/>
                          <a:cs typeface="SutonnyMJ" pitchFamily="2" charset="0"/>
                        </a:rPr>
                        <a:t>Gwiqvq</a:t>
                      </a:r>
                      <a:r>
                        <a:rPr lang="en-US" sz="2400" dirty="0" smtClean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400" dirty="0" err="1" smtClean="0">
                          <a:latin typeface="SutonnyMJ" pitchFamily="2" charset="0"/>
                          <a:cs typeface="SutonnyMJ" pitchFamily="2" charset="0"/>
                        </a:rPr>
                        <a:t>f‚wg</a:t>
                      </a:r>
                      <a:r>
                        <a:rPr lang="en-US" sz="2400" dirty="0" smtClean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400" dirty="0" err="1" smtClean="0">
                          <a:latin typeface="SutonnyMJ" pitchFamily="2" charset="0"/>
                          <a:cs typeface="SutonnyMJ" pitchFamily="2" charset="0"/>
                        </a:rPr>
                        <a:t>e¨envi</a:t>
                      </a:r>
                      <a:endParaRPr lang="en-US" sz="2400" dirty="0"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68580" marR="68580" marT="45716" marB="45716" anchor="ctr"/>
                </a:tc>
                <a:extLst>
                  <a:ext uri="{0D108BD9-81ED-4DB2-BD59-A6C34878D82A}"/>
                </a:extLst>
              </a:tr>
            </a:tbl>
          </a:graphicData>
        </a:graphic>
      </p:graphicFrame>
      <p:pic>
        <p:nvPicPr>
          <p:cNvPr id="12" name="Picture 11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3553" y="412564"/>
            <a:ext cx="5506659" cy="6441689"/>
          </a:xfrm>
          <a:prstGeom prst="rect">
            <a:avLst/>
          </a:prstGeom>
        </p:spPr>
      </p:pic>
      <p:graphicFrame>
        <p:nvGraphicFramePr>
          <p:cNvPr id="13" name="Table 12">
            <a:extLst>
              <a:ext uri="{FF2B5EF4-FFF2-40B4-BE49-F238E27FC236}"/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9578601"/>
              </p:ext>
            </p:extLst>
          </p:nvPr>
        </p:nvGraphicFramePr>
        <p:xfrm>
          <a:off x="897063" y="1037635"/>
          <a:ext cx="2971800" cy="699796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971800">
                  <a:extLst>
                    <a:ext uri="{9D8B030D-6E8A-4147-A177-3AD203B41FA5}"/>
                  </a:extLst>
                </a:gridCol>
              </a:tblGrid>
              <a:tr h="699796">
                <a:tc>
                  <a:txBody>
                    <a:bodyPr/>
                    <a:lstStyle/>
                    <a:p>
                      <a:pPr algn="ctr"/>
                      <a:r>
                        <a:rPr kumimoji="0" lang="en-US" sz="2400" b="1" kern="1200" dirty="0" smtClean="0">
                          <a:solidFill>
                            <a:schemeClr val="lt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¯’</a:t>
                      </a:r>
                      <a:r>
                        <a:rPr kumimoji="0" lang="en-US" sz="2400" b="1" kern="1200" dirty="0" err="1" smtClean="0">
                          <a:solidFill>
                            <a:schemeClr val="lt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vcbvi</a:t>
                      </a:r>
                      <a:r>
                        <a:rPr kumimoji="0" lang="en-US" sz="2400" b="1" kern="1200" dirty="0" smtClean="0">
                          <a:solidFill>
                            <a:schemeClr val="lt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</a:t>
                      </a:r>
                      <a:r>
                        <a:rPr kumimoji="0" lang="en-US" sz="2400" b="1" kern="1200" dirty="0" err="1" smtClean="0">
                          <a:solidFill>
                            <a:schemeClr val="lt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RbvKxb©Zv</a:t>
                      </a:r>
                      <a:endParaRPr kumimoji="0" lang="en-US" sz="2400" b="1" kern="1200" dirty="0">
                        <a:solidFill>
                          <a:schemeClr val="lt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68580" marR="68580" marT="45716" marB="45716" anchor="ctr"/>
                </a:tc>
                <a:extLst>
                  <a:ext uri="{0D108BD9-81ED-4DB2-BD59-A6C34878D82A}"/>
                </a:extLst>
              </a:tr>
            </a:tbl>
          </a:graphicData>
        </a:graphic>
      </p:graphicFrame>
      <p:pic>
        <p:nvPicPr>
          <p:cNvPr id="14" name="Picture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2060" y="536411"/>
            <a:ext cx="5416718" cy="6336476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2060" y="528918"/>
            <a:ext cx="5416718" cy="6336476"/>
          </a:xfrm>
          <a:prstGeom prst="rect">
            <a:avLst/>
          </a:prstGeom>
        </p:spPr>
      </p:pic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519432575"/>
              </p:ext>
            </p:extLst>
          </p:nvPr>
        </p:nvGraphicFramePr>
        <p:xfrm>
          <a:off x="688093" y="922027"/>
          <a:ext cx="7587934" cy="51000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1861850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8" name="Rectangle 4"/>
          <p:cNvSpPr>
            <a:spLocks noChangeArrowheads="1"/>
          </p:cNvSpPr>
          <p:nvPr/>
        </p:nvSpPr>
        <p:spPr bwMode="auto">
          <a:xfrm>
            <a:off x="195566" y="-55857"/>
            <a:ext cx="955261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3200" b="1" dirty="0" err="1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cÖKí</a:t>
            </a:r>
            <a:r>
              <a:rPr lang="en-US" altLang="en-US" sz="3200" b="1" dirty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sz="3200" b="1" dirty="0" err="1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GjvKvq</a:t>
            </a:r>
            <a:r>
              <a:rPr lang="en-US" altLang="en-US" sz="3200" b="1" dirty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we`¨</a:t>
            </a:r>
            <a:r>
              <a:rPr lang="en-US" altLang="en-US" sz="3200" b="1" dirty="0" err="1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gvb</a:t>
            </a:r>
            <a:r>
              <a:rPr lang="en-US" altLang="en-US" sz="3200" b="1" dirty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sz="3200" b="1" dirty="0" err="1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Lvjmgz‡ni</a:t>
            </a:r>
            <a:r>
              <a:rPr lang="en-US" altLang="en-US" sz="3200" b="1" dirty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sz="3200" b="1" dirty="0" err="1" smtClean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gvb`</a:t>
            </a:r>
            <a:r>
              <a:rPr lang="en-US" altLang="en-US" sz="3200" b="1" dirty="0" err="1" smtClean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/>
                <a:cs typeface="SutonnyMJ" pitchFamily="2" charset="0"/>
              </a:rPr>
              <a:t>Û</a:t>
            </a:r>
            <a:r>
              <a:rPr lang="en-US" altLang="en-US" sz="3200" b="1" dirty="0" smtClean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sz="3200" b="1" dirty="0" err="1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wfwËK</a:t>
            </a:r>
            <a:r>
              <a:rPr lang="en-US" altLang="en-US" sz="3200" b="1" dirty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sz="3200" b="1" dirty="0" err="1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Dbœqb</a:t>
            </a:r>
            <a:r>
              <a:rPr lang="en-US" altLang="en-US" sz="3200" b="1" dirty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sz="3200" b="1" dirty="0" err="1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AMÖvwaKvi</a:t>
            </a:r>
            <a:r>
              <a:rPr lang="en-US" altLang="en-US" sz="3200" b="1" dirty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µg 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9417534"/>
              </p:ext>
            </p:extLst>
          </p:nvPr>
        </p:nvGraphicFramePr>
        <p:xfrm>
          <a:off x="386580" y="900733"/>
          <a:ext cx="3681837" cy="26114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25315"/>
                <a:gridCol w="1656522"/>
              </a:tblGrid>
              <a:tr h="378639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 smtClean="0">
                          <a:latin typeface="SutonnyMJ" pitchFamily="2" charset="0"/>
                          <a:cs typeface="SutonnyMJ" pitchFamily="2" charset="0"/>
                        </a:rPr>
                        <a:t>AMÖvwaKvi</a:t>
                      </a:r>
                      <a:r>
                        <a:rPr lang="en-US" dirty="0" smtClean="0">
                          <a:latin typeface="SutonnyMJ" pitchFamily="2" charset="0"/>
                          <a:cs typeface="SutonnyMJ" pitchFamily="2" charset="0"/>
                        </a:rPr>
                        <a:t> µg-1</a:t>
                      </a:r>
                    </a:p>
                  </a:txBody>
                  <a:tcPr>
                    <a:solidFill>
                      <a:srgbClr val="F507BB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 smtClean="0"/>
                    </a:p>
                  </a:txBody>
                  <a:tcPr>
                    <a:solidFill>
                      <a:srgbClr val="F507BB"/>
                    </a:solidFill>
                  </a:tcPr>
                </a:tc>
              </a:tr>
              <a:tr h="378639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Name</a:t>
                      </a:r>
                      <a:endParaRPr lang="en-US" dirty="0"/>
                    </a:p>
                  </a:txBody>
                  <a:tcPr>
                    <a:solidFill>
                      <a:srgbClr val="F507B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Length (in Km)</a:t>
                      </a:r>
                    </a:p>
                  </a:txBody>
                  <a:tcPr>
                    <a:solidFill>
                      <a:srgbClr val="F507BB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effectLst/>
                        </a:rPr>
                        <a:t>Zila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Parishad</a:t>
                      </a:r>
                      <a:r>
                        <a:rPr lang="en-US" sz="1400" dirty="0">
                          <a:effectLst/>
                        </a:rPr>
                        <a:t> Canal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9CF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0.43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9CFF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effectLst/>
                        </a:rPr>
                        <a:t>Dhamoicha</a:t>
                      </a:r>
                      <a:r>
                        <a:rPr lang="en-US" sz="1400" dirty="0">
                          <a:effectLst/>
                        </a:rPr>
                        <a:t> Canal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9CF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0.33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9CFF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effectLst/>
                        </a:rPr>
                        <a:t>Chaltatoli</a:t>
                      </a:r>
                      <a:r>
                        <a:rPr lang="en-US" sz="1400" dirty="0">
                          <a:effectLst/>
                        </a:rPr>
                        <a:t> Canal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9CF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1.10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9CFF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effectLst/>
                        </a:rPr>
                        <a:t>Dhakkhin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Laksam</a:t>
                      </a:r>
                      <a:r>
                        <a:rPr lang="en-US" sz="1400" dirty="0">
                          <a:effectLst/>
                        </a:rPr>
                        <a:t> Canal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9CF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0.46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9CFF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effectLst/>
                        </a:rPr>
                        <a:t>Fatapur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smtClean="0">
                          <a:effectLst/>
                        </a:rPr>
                        <a:t>Canal (Part)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9CF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1.97</a:t>
                      </a:r>
                      <a:endParaRPr kumimoji="0" lang="en-US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rgbClr val="F9CFF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7" name="Table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5092633"/>
              </p:ext>
            </p:extLst>
          </p:nvPr>
        </p:nvGraphicFramePr>
        <p:xfrm>
          <a:off x="452025" y="836728"/>
          <a:ext cx="3730126" cy="27112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7768"/>
                <a:gridCol w="1692358"/>
              </a:tblGrid>
              <a:tr h="253853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 smtClean="0">
                          <a:latin typeface="SutonnyMJ" pitchFamily="2" charset="0"/>
                          <a:cs typeface="SutonnyMJ" pitchFamily="2" charset="0"/>
                        </a:rPr>
                        <a:t>AMÖvwaKvi</a:t>
                      </a:r>
                      <a:r>
                        <a:rPr lang="en-US" dirty="0" smtClean="0">
                          <a:latin typeface="SutonnyMJ" pitchFamily="2" charset="0"/>
                          <a:cs typeface="SutonnyMJ" pitchFamily="2" charset="0"/>
                        </a:rPr>
                        <a:t> µg-2</a:t>
                      </a:r>
                    </a:p>
                  </a:txBody>
                  <a:tcPr>
                    <a:solidFill>
                      <a:srgbClr val="37A50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rgbClr val="37A501"/>
                    </a:solidFill>
                  </a:tcPr>
                </a:tc>
              </a:tr>
              <a:tr h="253853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Name</a:t>
                      </a:r>
                      <a:endParaRPr lang="en-US" dirty="0"/>
                    </a:p>
                  </a:txBody>
                  <a:tcPr>
                    <a:solidFill>
                      <a:srgbClr val="37A50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Length (in Km)</a:t>
                      </a:r>
                      <a:endParaRPr lang="en-US" dirty="0"/>
                    </a:p>
                  </a:txBody>
                  <a:tcPr>
                    <a:solidFill>
                      <a:srgbClr val="37A501"/>
                    </a:solidFill>
                  </a:tcPr>
                </a:tc>
              </a:tr>
              <a:tr h="25385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effectLst/>
                        </a:rPr>
                        <a:t>Fatapur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smtClean="0">
                          <a:effectLst/>
                        </a:rPr>
                        <a:t>Canal (Part)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C9E5B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2.52</a:t>
                      </a:r>
                      <a:endParaRPr kumimoji="0" lang="en-US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rgbClr val="C9E5B9"/>
                    </a:solidFill>
                  </a:tcPr>
                </a:tc>
              </a:tr>
              <a:tr h="30916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effectLst/>
                        </a:rPr>
                        <a:t>Uttor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Laksam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Nasratpur</a:t>
                      </a:r>
                      <a:r>
                        <a:rPr lang="en-US" sz="1400" dirty="0">
                          <a:effectLst/>
                        </a:rPr>
                        <a:t> Canal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C9E5B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0.46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C9E5B9"/>
                    </a:solidFill>
                  </a:tcPr>
                </a:tc>
              </a:tr>
              <a:tr h="25385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effectLst/>
                        </a:rPr>
                        <a:t>Suruj</a:t>
                      </a:r>
                      <a:r>
                        <a:rPr lang="en-US" sz="1400" dirty="0">
                          <a:effectLst/>
                        </a:rPr>
                        <a:t> Canal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C9E5B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2.51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C9E5B9"/>
                    </a:solidFill>
                  </a:tcPr>
                </a:tc>
              </a:tr>
              <a:tr h="25385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effectLst/>
                        </a:rPr>
                        <a:t>Batakhali</a:t>
                      </a:r>
                      <a:r>
                        <a:rPr lang="en-US" sz="1400" dirty="0">
                          <a:effectLst/>
                        </a:rPr>
                        <a:t> Canal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C9E5B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1.49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C9E5B9"/>
                    </a:solidFill>
                  </a:tcPr>
                </a:tc>
              </a:tr>
              <a:tr h="25385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effectLst/>
                        </a:rPr>
                        <a:t>Uttorkul</a:t>
                      </a:r>
                      <a:r>
                        <a:rPr lang="en-US" sz="1400" dirty="0">
                          <a:effectLst/>
                        </a:rPr>
                        <a:t> Canal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C9E5B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2.37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C9E5B9"/>
                    </a:solidFill>
                  </a:tcPr>
                </a:tc>
              </a:tr>
              <a:tr h="25385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effectLst/>
                        </a:rPr>
                        <a:t>Kumardoga</a:t>
                      </a:r>
                      <a:r>
                        <a:rPr lang="en-US" sz="1400" dirty="0">
                          <a:effectLst/>
                        </a:rPr>
                        <a:t> Canal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C9E5B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0.62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C9E5B9"/>
                    </a:solidFill>
                  </a:tcPr>
                </a:tc>
              </a:tr>
              <a:tr h="25385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effectLst/>
                        </a:rPr>
                        <a:t>Sreepur</a:t>
                      </a:r>
                      <a:r>
                        <a:rPr lang="en-US" sz="1400" dirty="0">
                          <a:effectLst/>
                        </a:rPr>
                        <a:t> Canal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C9E5B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0.24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C9E5B9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9" name="Table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3247437"/>
              </p:ext>
            </p:extLst>
          </p:nvPr>
        </p:nvGraphicFramePr>
        <p:xfrm>
          <a:off x="348964" y="850368"/>
          <a:ext cx="3851974" cy="18022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7768"/>
                <a:gridCol w="1814206"/>
              </a:tblGrid>
              <a:tr h="253853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 smtClean="0">
                          <a:latin typeface="SutonnyMJ" pitchFamily="2" charset="0"/>
                          <a:cs typeface="SutonnyMJ" pitchFamily="2" charset="0"/>
                        </a:rPr>
                        <a:t>AMÖvwaKvi</a:t>
                      </a:r>
                      <a:r>
                        <a:rPr lang="en-US" dirty="0" smtClean="0">
                          <a:latin typeface="SutonnyMJ" pitchFamily="2" charset="0"/>
                          <a:cs typeface="SutonnyMJ" pitchFamily="2" charset="0"/>
                        </a:rPr>
                        <a:t> µg-3</a:t>
                      </a:r>
                    </a:p>
                  </a:txBody>
                  <a:tcPr>
                    <a:solidFill>
                      <a:srgbClr val="EE5C0E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 smtClean="0"/>
                    </a:p>
                  </a:txBody>
                  <a:tcPr>
                    <a:solidFill>
                      <a:srgbClr val="EE5C0E"/>
                    </a:solidFill>
                  </a:tcPr>
                </a:tc>
              </a:tr>
              <a:tr h="253853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Name</a:t>
                      </a:r>
                      <a:endParaRPr lang="en-US" dirty="0"/>
                    </a:p>
                  </a:txBody>
                  <a:tcPr>
                    <a:solidFill>
                      <a:srgbClr val="EE5C0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Length (in Km)</a:t>
                      </a:r>
                    </a:p>
                  </a:txBody>
                  <a:tcPr>
                    <a:solidFill>
                      <a:srgbClr val="EE5C0E"/>
                    </a:solidFill>
                  </a:tcPr>
                </a:tc>
              </a:tr>
              <a:tr h="25385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effectLst/>
                        </a:rPr>
                        <a:t>Paschimgaon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Hazari</a:t>
                      </a:r>
                      <a:r>
                        <a:rPr lang="en-US" sz="1400" dirty="0">
                          <a:effectLst/>
                        </a:rPr>
                        <a:t> Canal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2C4A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3.50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2C4AF"/>
                    </a:solidFill>
                  </a:tcPr>
                </a:tc>
              </a:tr>
              <a:tr h="30916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effectLst/>
                        </a:rPr>
                        <a:t>Jashpur</a:t>
                      </a:r>
                      <a:r>
                        <a:rPr lang="en-US" sz="1400" dirty="0">
                          <a:effectLst/>
                        </a:rPr>
                        <a:t> Canal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2C4A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2.79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2C4AF"/>
                    </a:solidFill>
                  </a:tcPr>
                </a:tc>
              </a:tr>
              <a:tr h="25385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effectLst/>
                        </a:rPr>
                        <a:t>Kadra</a:t>
                      </a:r>
                      <a:r>
                        <a:rPr lang="en-US" sz="1400" dirty="0">
                          <a:effectLst/>
                        </a:rPr>
                        <a:t> Canal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2C4A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1.65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2C4AF"/>
                    </a:solidFill>
                  </a:tcPr>
                </a:tc>
              </a:tr>
              <a:tr h="25385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effectLst/>
                        </a:rPr>
                        <a:t>Misree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Samaspur</a:t>
                      </a:r>
                      <a:r>
                        <a:rPr lang="en-US" sz="1400" dirty="0">
                          <a:effectLst/>
                        </a:rPr>
                        <a:t> Canal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2C4A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0.77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2C4A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0" name="Table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849542"/>
              </p:ext>
            </p:extLst>
          </p:nvPr>
        </p:nvGraphicFramePr>
        <p:xfrm>
          <a:off x="388816" y="912472"/>
          <a:ext cx="3679601" cy="12945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7768"/>
                <a:gridCol w="1641833"/>
              </a:tblGrid>
              <a:tr h="253853"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 err="1" smtClean="0">
                          <a:latin typeface="SutonnyMJ" pitchFamily="2" charset="0"/>
                          <a:cs typeface="SutonnyMJ" pitchFamily="2" charset="0"/>
                        </a:rPr>
                        <a:t>AMÖvwaKvi</a:t>
                      </a:r>
                      <a:r>
                        <a:rPr lang="en-US" dirty="0" smtClean="0">
                          <a:latin typeface="SutonnyMJ" pitchFamily="2" charset="0"/>
                          <a:cs typeface="SutonnyMJ" pitchFamily="2" charset="0"/>
                        </a:rPr>
                        <a:t> µg-4</a:t>
                      </a:r>
                      <a:endParaRPr lang="en-US" dirty="0"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>
                    <a:solidFill>
                      <a:srgbClr val="4C017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 smtClean="0"/>
                    </a:p>
                  </a:txBody>
                  <a:tcPr>
                    <a:solidFill>
                      <a:srgbClr val="4C0170"/>
                    </a:solidFill>
                  </a:tcPr>
                </a:tc>
              </a:tr>
              <a:tr h="253853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Name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4C017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Length (in Km)</a:t>
                      </a:r>
                    </a:p>
                  </a:txBody>
                  <a:tcPr>
                    <a:solidFill>
                      <a:srgbClr val="4C0170"/>
                    </a:solidFill>
                  </a:tcPr>
                </a:tc>
              </a:tr>
              <a:tr h="25385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effectLst/>
                        </a:rPr>
                        <a:t>Colara</a:t>
                      </a:r>
                      <a:r>
                        <a:rPr lang="en-US" sz="1400" dirty="0">
                          <a:effectLst/>
                        </a:rPr>
                        <a:t> Canal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EBCC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2.21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EBCCFC"/>
                    </a:solidFill>
                  </a:tcPr>
                </a:tc>
              </a:tr>
              <a:tr h="30916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effectLst/>
                        </a:rPr>
                        <a:t>Changanj</a:t>
                      </a:r>
                      <a:r>
                        <a:rPr lang="en-US" sz="1400" dirty="0">
                          <a:effectLst/>
                        </a:rPr>
                        <a:t> Bazar Canal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EBCC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</a:rPr>
                        <a:t>0.17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EBCCFC"/>
                    </a:solidFill>
                  </a:tcPr>
                </a:tc>
              </a:tr>
            </a:tbl>
          </a:graphicData>
        </a:graphic>
      </p:graphicFrame>
      <p:pic>
        <p:nvPicPr>
          <p:cNvPr id="21" name="Picture 2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5603" y="528918"/>
            <a:ext cx="5410397" cy="6329082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5602" y="528918"/>
            <a:ext cx="5410397" cy="6329082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5601" y="528918"/>
            <a:ext cx="5410397" cy="6329082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5600" y="528918"/>
            <a:ext cx="5410397" cy="6329082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5600" y="528918"/>
            <a:ext cx="5410397" cy="6329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0066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94" b="3151"/>
          <a:stretch/>
        </p:blipFill>
        <p:spPr>
          <a:xfrm>
            <a:off x="4389119" y="216131"/>
            <a:ext cx="5516737" cy="6641869"/>
          </a:xfrm>
          <a:prstGeom prst="rect">
            <a:avLst/>
          </a:prstGeom>
        </p:spPr>
      </p:pic>
      <p:sp>
        <p:nvSpPr>
          <p:cNvPr id="50178" name="TextBox 7"/>
          <p:cNvSpPr txBox="1">
            <a:spLocks noChangeArrowheads="1"/>
          </p:cNvSpPr>
          <p:nvPr/>
        </p:nvSpPr>
        <p:spPr bwMode="auto">
          <a:xfrm>
            <a:off x="20099" y="6438"/>
            <a:ext cx="410881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3200" b="1" dirty="0" err="1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wb</a:t>
            </a:r>
            <a:r>
              <a:rPr lang="en-US" altLang="en-US" sz="3200" b="1" dirty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®‹</a:t>
            </a:r>
            <a:r>
              <a:rPr lang="en-US" altLang="en-US" sz="3200" b="1" dirty="0" err="1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vkb</a:t>
            </a:r>
            <a:r>
              <a:rPr lang="en-US" altLang="en-US" sz="3200" b="1" dirty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sz="3200" b="1" dirty="0" err="1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e¨e</a:t>
            </a:r>
            <a:r>
              <a:rPr lang="en-US" altLang="en-US" sz="3200" b="1" dirty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¯’vi </a:t>
            </a:r>
            <a:r>
              <a:rPr lang="en-US" altLang="en-US" sz="3200" b="1" dirty="0" err="1" smtClean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cÖ¯</a:t>
            </a:r>
            <a:r>
              <a:rPr lang="en-US" altLang="en-US" sz="3200" b="1" dirty="0" err="1" smtClean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/>
                <a:cs typeface="SutonnyMJ" pitchFamily="2" charset="0"/>
              </a:rPr>
              <a:t>Z</a:t>
            </a:r>
            <a:r>
              <a:rPr lang="en-US" altLang="en-US" sz="3200" b="1" dirty="0" err="1" smtClean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vebvmg~n</a:t>
            </a:r>
            <a:endParaRPr lang="en-US" altLang="en-US" sz="3200" b="1" dirty="0">
              <a:solidFill>
                <a:srgbClr val="9BBB59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50193" name="Slide Number Placeholder 3"/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180F3373-7FBD-48E1-BF92-D2C6FCA5B3CC}" type="slidenum">
              <a:rPr lang="en-US" altLang="en-US">
                <a:solidFill>
                  <a:srgbClr val="A3A3A3"/>
                </a:solidFill>
              </a:rPr>
              <a:pPr/>
              <a:t>6</a:t>
            </a:fld>
            <a:endParaRPr lang="en-US" altLang="en-US">
              <a:solidFill>
                <a:srgbClr val="A3A3A3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3459" y="216131"/>
            <a:ext cx="5862541" cy="6858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3459" y="216131"/>
            <a:ext cx="5862541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3459" y="216131"/>
            <a:ext cx="5862541" cy="68580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3459" y="216131"/>
            <a:ext cx="5862541" cy="68580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3459" y="216131"/>
            <a:ext cx="5862541" cy="68580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3459" y="216131"/>
            <a:ext cx="5862541" cy="6641869"/>
          </a:xfrm>
          <a:prstGeom prst="rect">
            <a:avLst/>
          </a:prstGeom>
        </p:spPr>
      </p:pic>
      <p:graphicFrame>
        <p:nvGraphicFramePr>
          <p:cNvPr id="21" name="Table 20">
            <a:extLst>
              <a:ext uri="{FF2B5EF4-FFF2-40B4-BE49-F238E27FC236}"/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6871602"/>
              </p:ext>
            </p:extLst>
          </p:nvPr>
        </p:nvGraphicFramePr>
        <p:xfrm>
          <a:off x="0" y="1205780"/>
          <a:ext cx="3488168" cy="3436283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686698">
                  <a:extLst>
                    <a:ext uri="{9D8B030D-6E8A-4147-A177-3AD203B41FA5}"/>
                  </a:extLst>
                </a:gridCol>
                <a:gridCol w="1801470">
                  <a:extLst>
                    <a:ext uri="{9D8B030D-6E8A-4147-A177-3AD203B41FA5}"/>
                  </a:extLst>
                </a:gridCol>
              </a:tblGrid>
              <a:tr h="50664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aseline="0" dirty="0">
                          <a:solidFill>
                            <a:schemeClr val="bg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‡Wª‡bi </a:t>
                      </a:r>
                      <a:r>
                        <a:rPr lang="en-US" sz="2000" baseline="0" dirty="0">
                          <a:latin typeface="SutonnyMJ" pitchFamily="2" charset="0"/>
                          <a:cs typeface="SutonnyMJ" pitchFamily="2" charset="0"/>
                        </a:rPr>
                        <a:t>†</a:t>
                      </a:r>
                      <a:r>
                        <a:rPr lang="en-US" sz="2000" baseline="0" dirty="0" err="1">
                          <a:latin typeface="SutonnyMJ" pitchFamily="2" charset="0"/>
                          <a:cs typeface="SutonnyMJ" pitchFamily="2" charset="0"/>
                        </a:rPr>
                        <a:t>kÖwYweb¨vm</a:t>
                      </a:r>
                      <a:endParaRPr lang="en-US" sz="2000" dirty="0"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68580" marR="68580" marT="45716" marB="4571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SutonnyMJ" pitchFamily="2" charset="0"/>
                          <a:cs typeface="SutonnyMJ" pitchFamily="2" charset="0"/>
                        </a:rPr>
                        <a:t>‡</a:t>
                      </a:r>
                      <a:r>
                        <a:rPr lang="en-US" sz="2000" dirty="0" err="1">
                          <a:latin typeface="SutonnyMJ" pitchFamily="2" charset="0"/>
                          <a:cs typeface="SutonnyMJ" pitchFamily="2" charset="0"/>
                        </a:rPr>
                        <a:t>gvU</a:t>
                      </a:r>
                      <a:r>
                        <a:rPr lang="en-US" sz="2000" baseline="0" dirty="0">
                          <a:latin typeface="SutonnyMJ" pitchFamily="2" charset="0"/>
                          <a:cs typeface="SutonnyMJ" pitchFamily="2" charset="0"/>
                        </a:rPr>
                        <a:t> ‰`N©¨ (</a:t>
                      </a:r>
                      <a:r>
                        <a:rPr lang="en-US" sz="2000" baseline="0" dirty="0" err="1">
                          <a:latin typeface="SutonnyMJ" pitchFamily="2" charset="0"/>
                          <a:cs typeface="SutonnyMJ" pitchFamily="2" charset="0"/>
                        </a:rPr>
                        <a:t>wKtwgt</a:t>
                      </a:r>
                      <a:r>
                        <a:rPr lang="en-US" sz="2000" baseline="0" dirty="0">
                          <a:latin typeface="SutonnyMJ" pitchFamily="2" charset="0"/>
                          <a:cs typeface="SutonnyMJ" pitchFamily="2" charset="0"/>
                        </a:rPr>
                        <a:t>)</a:t>
                      </a:r>
                      <a:endParaRPr lang="en-US" sz="2000" dirty="0"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68580" marR="68580" marT="45716" marB="45716" anchor="ctr"/>
                </a:tc>
                <a:extLst>
                  <a:ext uri="{0D108BD9-81ED-4DB2-BD59-A6C34878D82A}"/>
                </a:extLst>
              </a:tr>
              <a:tr h="400896">
                <a:tc>
                  <a:txBody>
                    <a:bodyPr/>
                    <a:lstStyle/>
                    <a:p>
                      <a:pPr algn="ctr"/>
                      <a:r>
                        <a:rPr lang="en-US" sz="2000" b="1" baseline="0" dirty="0" err="1">
                          <a:latin typeface="SutonnyMJ" pitchFamily="2" charset="0"/>
                          <a:cs typeface="SutonnyMJ" pitchFamily="2" charset="0"/>
                        </a:rPr>
                        <a:t>Uviwkqvwi</a:t>
                      </a:r>
                      <a:r>
                        <a:rPr lang="en-US" sz="2000" b="1" baseline="0" dirty="0">
                          <a:latin typeface="SutonnyMJ" pitchFamily="2" charset="0"/>
                          <a:cs typeface="SutonnyMJ" pitchFamily="2" charset="0"/>
                        </a:rPr>
                        <a:t> †</a:t>
                      </a:r>
                      <a:r>
                        <a:rPr lang="en-US" sz="2000" b="1" baseline="0" dirty="0" err="1" smtClean="0">
                          <a:latin typeface="SutonnyMJ" pitchFamily="2" charset="0"/>
                          <a:cs typeface="SutonnyMJ" pitchFamily="2" charset="0"/>
                        </a:rPr>
                        <a:t>Wªb</a:t>
                      </a:r>
                      <a:endParaRPr lang="en-US" sz="2000" b="1" dirty="0"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68580" marR="68580" marT="45716" marB="4571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latin typeface="SutonnyMJ" pitchFamily="2" charset="0"/>
                          <a:cs typeface="SutonnyMJ" pitchFamily="2" charset="0"/>
                        </a:rPr>
                        <a:t>133.60</a:t>
                      </a:r>
                      <a:endParaRPr lang="en-US" sz="2000" b="1" dirty="0"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68580" marR="68580" marT="45716" marB="45716" anchor="ctr"/>
                </a:tc>
                <a:extLst>
                  <a:ext uri="{0D108BD9-81ED-4DB2-BD59-A6C34878D82A}"/>
                </a:extLst>
              </a:tr>
              <a:tr h="400896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latin typeface="SutonnyMJ" pitchFamily="2" charset="0"/>
                          <a:cs typeface="SutonnyMJ" pitchFamily="2" charset="0"/>
                        </a:rPr>
                        <a:t>‡</a:t>
                      </a:r>
                      <a:r>
                        <a:rPr lang="en-US" sz="2000" b="1" dirty="0" err="1">
                          <a:latin typeface="SutonnyMJ" pitchFamily="2" charset="0"/>
                          <a:cs typeface="SutonnyMJ" pitchFamily="2" charset="0"/>
                        </a:rPr>
                        <a:t>m‡KÛvix</a:t>
                      </a:r>
                      <a:r>
                        <a:rPr lang="en-US" sz="2000" b="1" baseline="0" dirty="0">
                          <a:latin typeface="SutonnyMJ" pitchFamily="2" charset="0"/>
                          <a:cs typeface="SutonnyMJ" pitchFamily="2" charset="0"/>
                        </a:rPr>
                        <a:t> †</a:t>
                      </a:r>
                      <a:r>
                        <a:rPr lang="en-US" sz="2000" b="1" baseline="0" dirty="0" err="1" smtClean="0">
                          <a:latin typeface="SutonnyMJ" pitchFamily="2" charset="0"/>
                          <a:cs typeface="SutonnyMJ" pitchFamily="2" charset="0"/>
                        </a:rPr>
                        <a:t>Wªb</a:t>
                      </a:r>
                      <a:endParaRPr lang="en-US" sz="2000" b="1" dirty="0"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68580" marR="68580" marT="45716" marB="4571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latin typeface="SutonnyMJ" pitchFamily="2" charset="0"/>
                          <a:cs typeface="SutonnyMJ" pitchFamily="2" charset="0"/>
                        </a:rPr>
                        <a:t>51.71</a:t>
                      </a:r>
                      <a:endParaRPr lang="en-US" sz="2000" b="1" dirty="0"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68580" marR="68580" marT="45716" marB="45716" anchor="ctr"/>
                </a:tc>
                <a:extLst>
                  <a:ext uri="{0D108BD9-81ED-4DB2-BD59-A6C34878D82A}"/>
                </a:extLst>
              </a:tr>
              <a:tr h="70928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err="1">
                          <a:latin typeface="SutonnyMJ" pitchFamily="2" charset="0"/>
                          <a:cs typeface="SutonnyMJ" pitchFamily="2" charset="0"/>
                        </a:rPr>
                        <a:t>cÖvBgvix</a:t>
                      </a:r>
                      <a:r>
                        <a:rPr lang="en-US" sz="2000" b="1" dirty="0">
                          <a:latin typeface="SutonnyMJ" pitchFamily="2" charset="0"/>
                          <a:cs typeface="SutonnyMJ" pitchFamily="2" charset="0"/>
                        </a:rPr>
                        <a:t> ‡</a:t>
                      </a:r>
                      <a:r>
                        <a:rPr lang="en-US" sz="2000" b="1" dirty="0" err="1" smtClean="0">
                          <a:latin typeface="SutonnyMJ" pitchFamily="2" charset="0"/>
                          <a:cs typeface="SutonnyMJ" pitchFamily="2" charset="0"/>
                        </a:rPr>
                        <a:t>Wªb</a:t>
                      </a:r>
                      <a:r>
                        <a:rPr lang="en-US" sz="2000" b="1" dirty="0" smtClean="0">
                          <a:latin typeface="SutonnyMJ" pitchFamily="2" charset="0"/>
                          <a:cs typeface="SutonnyMJ" pitchFamily="2" charset="0"/>
                        </a:rPr>
                        <a:t> (</a:t>
                      </a:r>
                      <a:r>
                        <a:rPr lang="en-US" sz="2000" b="1" dirty="0" err="1" smtClean="0">
                          <a:latin typeface="SutonnyMJ" pitchFamily="2" charset="0"/>
                          <a:cs typeface="SutonnyMJ" pitchFamily="2" charset="0"/>
                        </a:rPr>
                        <a:t>gvbe</a:t>
                      </a:r>
                      <a:r>
                        <a:rPr lang="en-US" sz="2000" b="1" dirty="0" smtClean="0">
                          <a:latin typeface="SutonnyMJ" pitchFamily="2" charset="0"/>
                          <a:cs typeface="SutonnyMJ" pitchFamily="2" charset="0"/>
                        </a:rPr>
                        <a:t> m…ó)</a:t>
                      </a:r>
                      <a:endParaRPr lang="en-US" sz="2000" b="1" dirty="0">
                        <a:latin typeface="+mj-lt"/>
                        <a:cs typeface="SutonnyMJ" pitchFamily="2" charset="0"/>
                      </a:endParaRPr>
                    </a:p>
                  </a:txBody>
                  <a:tcPr marL="68580" marR="68580" marT="45716" marB="4571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latin typeface="SutonnyMJ" pitchFamily="2" charset="0"/>
                          <a:cs typeface="SutonnyMJ" pitchFamily="2" charset="0"/>
                        </a:rPr>
                        <a:t>3.65</a:t>
                      </a:r>
                      <a:endParaRPr lang="en-US" sz="2000" b="1" dirty="0"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68580" marR="68580" marT="45716" marB="45716" anchor="ctr"/>
                </a:tc>
                <a:extLst>
                  <a:ext uri="{0D108BD9-81ED-4DB2-BD59-A6C34878D82A}"/>
                </a:extLst>
              </a:tr>
              <a:tr h="70928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kern="1200" dirty="0" err="1" smtClean="0">
                          <a:solidFill>
                            <a:schemeClr val="dk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c«vK</a:t>
                      </a:r>
                      <a:r>
                        <a:rPr kumimoji="0" lang="en-US" sz="2000" b="1" kern="1200" dirty="0" smtClean="0">
                          <a:solidFill>
                            <a:schemeClr val="dk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…</a:t>
                      </a:r>
                      <a:r>
                        <a:rPr kumimoji="0" lang="en-US" sz="2000" b="1" kern="1200" dirty="0" err="1" smtClean="0">
                          <a:solidFill>
                            <a:schemeClr val="dk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wZK</a:t>
                      </a:r>
                      <a:r>
                        <a:rPr kumimoji="0" lang="en-US" sz="2000" b="1" kern="1200" dirty="0" smtClean="0">
                          <a:solidFill>
                            <a:schemeClr val="dk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†</a:t>
                      </a:r>
                      <a:r>
                        <a:rPr kumimoji="0" lang="en-US" sz="2000" b="1" kern="1200" dirty="0" err="1" smtClean="0">
                          <a:solidFill>
                            <a:schemeClr val="dk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W«b</a:t>
                      </a:r>
                      <a:r>
                        <a:rPr kumimoji="0" lang="en-US" sz="2000" b="1" kern="1200" dirty="0" smtClean="0">
                          <a:solidFill>
                            <a:schemeClr val="dk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(</a:t>
                      </a:r>
                      <a:r>
                        <a:rPr kumimoji="0" lang="en-US" sz="2000" b="1" kern="1200" dirty="0" err="1" smtClean="0">
                          <a:solidFill>
                            <a:schemeClr val="dk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Lvj</a:t>
                      </a:r>
                      <a:r>
                        <a:rPr kumimoji="0" lang="en-US" sz="2000" b="1" kern="1200" dirty="0" smtClean="0">
                          <a:solidFill>
                            <a:schemeClr val="dk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/</a:t>
                      </a:r>
                      <a:r>
                        <a:rPr kumimoji="0" lang="en-US" sz="2000" b="1" kern="1200" dirty="0" err="1" smtClean="0">
                          <a:solidFill>
                            <a:schemeClr val="dk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b`x</a:t>
                      </a:r>
                      <a:r>
                        <a:rPr kumimoji="0" lang="en-US" sz="2000" b="1" kern="1200" dirty="0" smtClean="0">
                          <a:solidFill>
                            <a:schemeClr val="dk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)</a:t>
                      </a:r>
                      <a:endParaRPr kumimoji="0" lang="en-US" sz="2000" b="1" kern="1200" dirty="0">
                        <a:solidFill>
                          <a:schemeClr val="dk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68580" marR="68580" marT="45716" marB="4571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2000" b="1" kern="1200" dirty="0" smtClean="0">
                          <a:solidFill>
                            <a:schemeClr val="dk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32.69</a:t>
                      </a:r>
                      <a:endParaRPr kumimoji="0" lang="en-US" sz="2000" b="1" kern="1200" dirty="0">
                        <a:solidFill>
                          <a:schemeClr val="dk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68580" marR="68580" marT="45716" marB="45716" anchor="ctr"/>
                </a:tc>
                <a:extLst>
                  <a:ext uri="{0D108BD9-81ED-4DB2-BD59-A6C34878D82A}"/>
                </a:extLst>
              </a:tr>
              <a:tr h="70928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>
                          <a:latin typeface="SutonnyMJ" pitchFamily="2" charset="0"/>
                          <a:cs typeface="SutonnyMJ" pitchFamily="2" charset="0"/>
                        </a:rPr>
                        <a:t>me</a:t>
                      </a:r>
                      <a:r>
                        <a:rPr lang="en-US" sz="2000" b="1" dirty="0" smtClean="0">
                          <a:latin typeface="SutonnyMJ" pitchFamily="2" charset="0"/>
                          <a:cs typeface="SutonnyMJ" pitchFamily="2" charset="0"/>
                        </a:rPr>
                        <a:t>©</a:t>
                      </a:r>
                      <a:r>
                        <a:rPr lang="en-US" sz="2000" b="1" baseline="0" dirty="0" smtClean="0">
                          <a:latin typeface="SutonnyMJ" pitchFamily="2" charset="0"/>
                          <a:cs typeface="SutonnyMJ" pitchFamily="2" charset="0"/>
                        </a:rPr>
                        <a:t>†</a:t>
                      </a:r>
                      <a:r>
                        <a:rPr lang="en-US" sz="2000" b="1" baseline="0" dirty="0" err="1">
                          <a:latin typeface="SutonnyMJ" pitchFamily="2" charset="0"/>
                          <a:cs typeface="SutonnyMJ" pitchFamily="2" charset="0"/>
                        </a:rPr>
                        <a:t>gvU</a:t>
                      </a:r>
                      <a:r>
                        <a:rPr lang="en-US" sz="2000" b="1" baseline="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endParaRPr lang="en-US" sz="2000" b="1" dirty="0"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68580" marR="68580" marT="45716" marB="4571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latin typeface="SutonnyMJ" pitchFamily="2" charset="0"/>
                          <a:cs typeface="SutonnyMJ" pitchFamily="2" charset="0"/>
                        </a:rPr>
                        <a:t>221.65</a:t>
                      </a:r>
                      <a:endParaRPr lang="en-US" sz="2000" b="1" dirty="0"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68580" marR="68580" marT="45716" marB="45716" anchor="ctr"/>
                </a:tc>
              </a:tr>
            </a:tbl>
          </a:graphicData>
        </a:graphic>
      </p:graphicFrame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72" t="65212" r="82589" b="27757"/>
          <a:stretch/>
        </p:blipFill>
        <p:spPr>
          <a:xfrm>
            <a:off x="315812" y="4904507"/>
            <a:ext cx="365760" cy="482139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696999" y="4960910"/>
            <a:ext cx="166381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 err="1">
                <a:solidFill>
                  <a:schemeClr val="dk1"/>
                </a:solidFill>
                <a:latin typeface="SutonnyMJ" pitchFamily="2" charset="0"/>
                <a:cs typeface="SutonnyMJ" pitchFamily="2" charset="0"/>
              </a:rPr>
              <a:t>eZ©gvb</a:t>
            </a:r>
            <a:r>
              <a:rPr lang="en-US" sz="2000" b="1" dirty="0">
                <a:solidFill>
                  <a:schemeClr val="dk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b="1" dirty="0" err="1">
                <a:solidFill>
                  <a:schemeClr val="dk1"/>
                </a:solidFill>
                <a:latin typeface="SutonnyMJ" pitchFamily="2" charset="0"/>
                <a:cs typeface="SutonnyMJ" pitchFamily="2" charset="0"/>
              </a:rPr>
              <a:t>AvDUdj</a:t>
            </a:r>
            <a:endParaRPr lang="en-US" sz="2000" b="1" dirty="0">
              <a:solidFill>
                <a:schemeClr val="dk1"/>
              </a:solidFill>
              <a:latin typeface="SutonnyMJ" pitchFamily="2" charset="0"/>
              <a:cs typeface="SutonnyMJ" pitchFamily="2" charset="0"/>
            </a:endParaRP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352" t="37818" r="29275" b="57576"/>
          <a:stretch/>
        </p:blipFill>
        <p:spPr>
          <a:xfrm>
            <a:off x="315812" y="5527961"/>
            <a:ext cx="432262" cy="315885"/>
          </a:xfrm>
          <a:prstGeom prst="rect">
            <a:avLst/>
          </a:prstGeom>
        </p:spPr>
      </p:pic>
      <p:sp>
        <p:nvSpPr>
          <p:cNvPr id="23" name="Rectangle 22"/>
          <p:cNvSpPr/>
          <p:nvPr/>
        </p:nvSpPr>
        <p:spPr>
          <a:xfrm>
            <a:off x="652143" y="5459890"/>
            <a:ext cx="176202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 err="1" smtClean="0">
                <a:solidFill>
                  <a:schemeClr val="dk1"/>
                </a:solidFill>
                <a:latin typeface="SutonnyMJ" pitchFamily="2" charset="0"/>
                <a:cs typeface="SutonnyMJ" pitchFamily="2" charset="0"/>
              </a:rPr>
              <a:t>cÖ¯</a:t>
            </a:r>
            <a:r>
              <a:rPr lang="en-US" sz="2000" b="1" dirty="0" err="1" smtClean="0">
                <a:solidFill>
                  <a:schemeClr val="dk1"/>
                </a:solidFill>
                <a:latin typeface="SutonnyMJ"/>
                <a:cs typeface="SutonnyMJ" pitchFamily="2" charset="0"/>
              </a:rPr>
              <a:t>Z</a:t>
            </a:r>
            <a:r>
              <a:rPr lang="en-US" sz="2000" b="1" dirty="0" err="1" smtClean="0">
                <a:solidFill>
                  <a:schemeClr val="dk1"/>
                </a:solidFill>
                <a:latin typeface="SutonnyMJ" pitchFamily="2" charset="0"/>
                <a:cs typeface="SutonnyMJ" pitchFamily="2" charset="0"/>
              </a:rPr>
              <a:t>vweZ</a:t>
            </a:r>
            <a:r>
              <a:rPr lang="en-US" sz="2000" b="1" dirty="0" smtClean="0">
                <a:solidFill>
                  <a:schemeClr val="dk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b="1" dirty="0" err="1">
                <a:solidFill>
                  <a:schemeClr val="dk1"/>
                </a:solidFill>
                <a:latin typeface="SutonnyMJ" pitchFamily="2" charset="0"/>
                <a:cs typeface="SutonnyMJ" pitchFamily="2" charset="0"/>
              </a:rPr>
              <a:t>AvDUdj</a:t>
            </a:r>
            <a:endParaRPr lang="en-US" sz="2000" b="1" dirty="0">
              <a:solidFill>
                <a:schemeClr val="dk1"/>
              </a:solidFill>
              <a:latin typeface="SutonnyMJ" pitchFamily="2" charset="0"/>
              <a:cs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980759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11">
            <a:extLst>
              <a:ext uri="{FF2B5EF4-FFF2-40B4-BE49-F238E27FC236}">
                <a16:creationId xmlns:a16="http://schemas.microsoft.com/office/drawing/2014/main" xmlns="" id="{279B7247-95A5-47AE-911A-5A77B23C54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5400" y="2438400"/>
            <a:ext cx="739140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‡</a:t>
            </a:r>
            <a:r>
              <a:rPr kumimoji="0" lang="en-US" alt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m±i</a:t>
            </a:r>
            <a:r>
              <a:rPr kumimoji="0" lang="en-US" alt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alt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wfwËK</a:t>
            </a:r>
            <a:r>
              <a:rPr kumimoji="0" lang="en-US" alt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alt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cwiKíbv</a:t>
            </a:r>
            <a:endParaRPr kumimoji="0" lang="en-US" altLang="en-US" sz="4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utonnyMJ" pitchFamily="2" charset="0"/>
              <a:ea typeface="+mn-ea"/>
              <a:cs typeface="SutonnyMJ" pitchFamily="2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SutonnyMJ" pitchFamily="2" charset="0"/>
              </a:rPr>
              <a:t>(Sector-wise Planning)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xmlns="" id="{484A2B53-8CB4-4967-B785-64E10EF55B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95318A-DD37-4188-ABB1-664DC63B14F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18933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Box 39"/>
          <p:cNvSpPr txBox="1"/>
          <p:nvPr/>
        </p:nvSpPr>
        <p:spPr>
          <a:xfrm>
            <a:off x="2401909" y="116378"/>
            <a:ext cx="539602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3200" b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jvKmvg</a:t>
            </a:r>
            <a:r>
              <a:rPr lang="en-US" sz="32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‡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cŠimfvi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cÖavb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cÖ¯</a:t>
            </a:r>
            <a:r>
              <a:rPr lang="en-US" sz="3200" b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/>
                <a:cs typeface="SutonnyMJ" pitchFamily="2" charset="0"/>
              </a:rPr>
              <a:t>Z</a:t>
            </a:r>
            <a:r>
              <a:rPr lang="en-US" sz="3200" b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vebv</a:t>
            </a:r>
            <a:r>
              <a:rPr lang="en-US" sz="32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mg~n</a:t>
            </a:r>
            <a:endParaRPr lang="en-US" sz="32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utonnyMJ" pitchFamily="2" charset="0"/>
              <a:cs typeface="SutonnyMJ" pitchFamily="2" charset="0"/>
            </a:endParaRP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xmlns="" id="{B6E3D443-C62E-405B-8F48-EE17AAF3DB4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5976053"/>
              </p:ext>
            </p:extLst>
          </p:nvPr>
        </p:nvGraphicFramePr>
        <p:xfrm>
          <a:off x="598791" y="790393"/>
          <a:ext cx="8905260" cy="5987364"/>
        </p:xfrm>
        <a:graphic>
          <a:graphicData uri="http://schemas.openxmlformats.org/drawingml/2006/table">
            <a:tbl>
              <a:tblPr firstRow="1" bandRow="1">
                <a:tableStyleId>{F2DE63D5-997A-4646-A377-4702673A728D}</a:tableStyleId>
              </a:tblPr>
              <a:tblGrid>
                <a:gridCol w="139026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390266"/>
                <a:gridCol w="99167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73409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759853"/>
                <a:gridCol w="2728516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91059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290262">
                <a:tc rowSpan="2" gridSpan="2">
                  <a:txBody>
                    <a:bodyPr/>
                    <a:lstStyle/>
                    <a:p>
                      <a:pPr algn="ctr"/>
                      <a:r>
                        <a:rPr lang="en-US" sz="2000" kern="1200" dirty="0" err="1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cÖK‡íi</a:t>
                      </a:r>
                      <a:r>
                        <a:rPr lang="en-US" sz="2000" kern="1200" dirty="0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bvg</a:t>
                      </a:r>
                      <a:endParaRPr lang="en-US" sz="2000" kern="1200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4295" marR="74295" marT="37146" marB="371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nl-NL" sz="2000" kern="1200" dirty="0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‡gŠRv</a:t>
                      </a:r>
                      <a:endParaRPr lang="en-US" sz="2000" kern="1200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4295" marR="74295" marT="37146" marB="371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nl-NL" sz="2000" b="1" kern="1200" dirty="0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†RGj bs </a:t>
                      </a:r>
                      <a:endParaRPr lang="en-US" sz="2000" b="1" kern="1200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4295" marR="74295" marT="37146" marB="371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000" kern="1200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4295" marR="74295" marT="37146" marB="37146">
                    <a:solidFill>
                      <a:srgbClr val="92D05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nl-NL" sz="2000" b="1" kern="1200" dirty="0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`vM bs (we Gm)</a:t>
                      </a:r>
                      <a:endParaRPr lang="en-US" sz="2000" b="1" kern="1200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4295" marR="74295" marT="37146" marB="371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2000" kern="1200" dirty="0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IqvW© bs</a:t>
                      </a:r>
                      <a:endParaRPr lang="en-US" sz="2000" kern="1200" dirty="0" smtClean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4295" marR="74295" marT="37146" marB="371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77177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2000" kern="1200" dirty="0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we Gm</a:t>
                      </a:r>
                      <a:endParaRPr lang="en-US" sz="2000" kern="1200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4295" marR="74295" marT="37146" marB="371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kern="1200" dirty="0" err="1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wm</a:t>
                      </a:r>
                      <a:r>
                        <a:rPr lang="en-US" sz="2000" kern="1200" dirty="0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Gm</a:t>
                      </a:r>
                      <a:endParaRPr lang="en-US" sz="2000" kern="1200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4295" marR="74295" marT="37146" marB="371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78190">
                <a:tc rowSpan="2" gridSpan="2"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‡</a:t>
                      </a:r>
                      <a:r>
                        <a:rPr lang="en-US" sz="1800" u="none" strike="noStrike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Kvì</a:t>
                      </a:r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†÷</a:t>
                      </a:r>
                      <a:r>
                        <a:rPr lang="en-US" sz="1800" u="none" strike="noStrike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v‡iR</a:t>
                      </a:r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/K…</a:t>
                      </a:r>
                      <a:r>
                        <a:rPr lang="en-US" sz="1800" u="none" strike="noStrike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wl</a:t>
                      </a:r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</a:t>
                      </a:r>
                      <a:r>
                        <a:rPr lang="en-US" sz="1800" u="none" strike="noStrike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wfwËK</a:t>
                      </a:r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</a:t>
                      </a:r>
                      <a:r>
                        <a:rPr lang="en-US" sz="1800" u="none" strike="noStrike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wkí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u="none" strike="noStrike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Kv`Öv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206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4295" marR="74295" marT="37146" marB="3714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193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4295" marR="74295" marT="37146" marB="3714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1-9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9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78190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u="none" strike="noStrike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jvKmvg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205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4295" marR="74295" marT="37146" marB="3714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192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4295" marR="74295" marT="37146" marB="3714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5236-5242, 5264-5274, 5713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4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158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‡</a:t>
                      </a:r>
                      <a:r>
                        <a:rPr lang="en-US" sz="1800" u="none" strike="noStrike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nwjc¨vW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u="none" strike="noStrike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wgk«x</a:t>
                      </a:r>
                      <a:endParaRPr lang="en-US" sz="1800" u="none" strike="noStrike" kern="1200" dirty="0" smtClean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153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4295" marR="74295" marT="37146" marB="3714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140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4295" marR="74295" marT="37146" marB="3714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950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1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0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A‡Uv</a:t>
                      </a:r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</a:t>
                      </a:r>
                      <a:r>
                        <a:rPr lang="en-US" sz="1800" u="none" strike="noStrike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wi·v</a:t>
                      </a:r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/ </a:t>
                      </a:r>
                      <a:r>
                        <a:rPr lang="en-US" sz="1800" u="none" strike="noStrike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wmGbwR</a:t>
                      </a:r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÷¨</a:t>
                      </a:r>
                      <a:r>
                        <a:rPr lang="en-US" sz="1800" u="none" strike="noStrike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vÛ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u="none" strike="noStrike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jvKmvg</a:t>
                      </a:r>
                      <a:endParaRPr lang="en-US" sz="1800" u="none" strike="noStrike" kern="1200" dirty="0" smtClean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205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4295" marR="74295" marT="37146" marB="3714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192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4295" marR="74295" marT="37146" marB="3714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70,71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4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70158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nl-NL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jvKmvg weÁvb I c«hyw³ wek¦we`¨vjq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u="none" strike="noStrike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Kv`Öv</a:t>
                      </a:r>
                      <a:endParaRPr lang="en-US" sz="1800" u="none" strike="noStrike" kern="1200" dirty="0" smtClean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206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4295" marR="74295" marT="37146" marB="3714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193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4295" marR="74295" marT="37146" marB="3714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454, 463, 464, 471-485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9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70158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AwW‡Uvwiqvg</a:t>
                      </a:r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</a:t>
                      </a:r>
                      <a:r>
                        <a:rPr lang="en-US" sz="1800" u="none" strike="noStrike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Kvg</a:t>
                      </a:r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</a:t>
                      </a:r>
                      <a:r>
                        <a:rPr lang="en-US" sz="1800" u="none" strike="noStrike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KwgDwbwU</a:t>
                      </a:r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†</a:t>
                      </a:r>
                      <a:r>
                        <a:rPr lang="en-US" sz="1800" u="none" strike="noStrike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m›Uvi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u="none" strike="noStrike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jvKmvg</a:t>
                      </a:r>
                      <a:endParaRPr lang="en-US" sz="1800" u="none" strike="noStrike" kern="1200" dirty="0" smtClean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205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4295" marR="74295" marT="37146" marB="3714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192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4295" marR="74295" marT="37146" marB="3714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496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4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 rowSpan="9"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KvDwÝji</a:t>
                      </a:r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</a:t>
                      </a:r>
                      <a:r>
                        <a:rPr lang="en-US" sz="1800" u="none" strike="noStrike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Awdm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1 </a:t>
                      </a:r>
                      <a:r>
                        <a:rPr lang="nl-NL" sz="1800" kern="1200" dirty="0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bs</a:t>
                      </a:r>
                      <a:r>
                        <a:rPr lang="en-US" sz="1800" u="none" strike="noStrike" kern="1200" baseline="0" dirty="0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</a:t>
                      </a:r>
                      <a:r>
                        <a:rPr lang="nl-NL" sz="1800" kern="1200" dirty="0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IqvW© </a:t>
                      </a:r>
                      <a:endParaRPr lang="en-US" sz="1800" kern="1200" dirty="0" smtClean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u="none" strike="noStrike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Kv`Öv</a:t>
                      </a:r>
                      <a:endParaRPr lang="en-US" sz="1800" u="none" strike="noStrike" kern="1200" dirty="0" smtClean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202</a:t>
                      </a:r>
                      <a:endParaRPr lang="en-US" sz="1800" kern="1200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4295" marR="74295" marT="37146" marB="3714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189</a:t>
                      </a:r>
                      <a:endParaRPr lang="en-US" sz="1800" kern="1200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4295" marR="74295" marT="37146" marB="3714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592</a:t>
                      </a:r>
                      <a:endParaRPr lang="en-US" sz="1800" kern="1200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1</a:t>
                      </a:r>
                      <a:endParaRPr lang="en-US" sz="1800" kern="1200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8205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800" kern="1200" dirty="0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2 bs</a:t>
                      </a:r>
                      <a:r>
                        <a:rPr lang="en-US" sz="1800" u="none" strike="noStrike" kern="1200" baseline="0" dirty="0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</a:t>
                      </a:r>
                      <a:r>
                        <a:rPr lang="nl-NL" sz="1800" kern="1200" dirty="0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IqvW© </a:t>
                      </a:r>
                      <a:endParaRPr lang="en-US" sz="1800" kern="1200" dirty="0" smtClean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err="1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eoZydv</a:t>
                      </a:r>
                      <a:endParaRPr lang="en-US" sz="1800" kern="1200" dirty="0" smtClean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202</a:t>
                      </a:r>
                      <a:endParaRPr lang="en-US" sz="1800" kern="1200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4295" marR="74295" marT="37146" marB="3714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189</a:t>
                      </a:r>
                      <a:endParaRPr lang="en-US" sz="1800" kern="1200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4295" marR="74295" marT="37146" marB="3714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01</a:t>
                      </a:r>
                      <a:endParaRPr lang="en-US" sz="1800" kern="1200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2</a:t>
                      </a:r>
                      <a:endParaRPr lang="en-US" sz="1800" kern="1200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205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800" kern="1200" dirty="0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3 bs</a:t>
                      </a:r>
                      <a:r>
                        <a:rPr lang="en-US" sz="1800" u="none" strike="noStrike" kern="1200" baseline="0" dirty="0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</a:t>
                      </a:r>
                      <a:r>
                        <a:rPr lang="nl-NL" sz="1800" kern="1200" dirty="0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IqvW© </a:t>
                      </a:r>
                      <a:endParaRPr lang="en-US" sz="1800" kern="1200" dirty="0" smtClean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err="1" smtClean="0">
                          <a:effectLst/>
                          <a:latin typeface="SutonnyMJ" pitchFamily="2" charset="0"/>
                          <a:cs typeface="SutonnyMJ" pitchFamily="2" charset="0"/>
                        </a:rPr>
                        <a:t>webB</a:t>
                      </a:r>
                      <a:endParaRPr lang="en-US" sz="1800" b="0" dirty="0" smtClean="0"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197</a:t>
                      </a:r>
                      <a:endParaRPr lang="en-US" sz="1800" kern="1200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4295" marR="74295" marT="37146" marB="3714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184</a:t>
                      </a:r>
                      <a:endParaRPr lang="en-US" sz="1800" kern="1200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4295" marR="74295" marT="37146" marB="3714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184</a:t>
                      </a:r>
                      <a:endParaRPr lang="en-US" sz="1800" kern="1200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3</a:t>
                      </a:r>
                      <a:endParaRPr lang="en-US" sz="1800" kern="1200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176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800" kern="1200" dirty="0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4 bs</a:t>
                      </a:r>
                      <a:r>
                        <a:rPr lang="en-US" sz="1800" u="none" strike="noStrike" kern="1200" baseline="0" dirty="0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</a:t>
                      </a:r>
                      <a:r>
                        <a:rPr lang="nl-NL" sz="1800" kern="1200" dirty="0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IqvW© </a:t>
                      </a:r>
                      <a:endParaRPr lang="en-US" sz="1800" kern="1200" dirty="0" smtClean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u="none" strike="noStrike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jvKmvg</a:t>
                      </a:r>
                      <a:endParaRPr lang="en-US" sz="1800" u="none" strike="noStrike" kern="1200" dirty="0" smtClean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205</a:t>
                      </a:r>
                      <a:endParaRPr lang="en-US" sz="1800" kern="1200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4295" marR="74295" marT="37146" marB="3714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192</a:t>
                      </a:r>
                      <a:endParaRPr lang="en-US" sz="1800" kern="1200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4295" marR="74295" marT="37146" marB="3714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237</a:t>
                      </a:r>
                      <a:endParaRPr lang="en-US" sz="1800" kern="1200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4</a:t>
                      </a:r>
                      <a:endParaRPr lang="en-US" sz="1800" kern="1200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712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800" kern="1200" dirty="0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5 bs</a:t>
                      </a:r>
                      <a:r>
                        <a:rPr lang="en-US" sz="1800" u="none" strike="noStrike" kern="1200" baseline="0" dirty="0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</a:t>
                      </a:r>
                      <a:r>
                        <a:rPr lang="nl-NL" sz="1800" kern="1200" dirty="0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IqvW© </a:t>
                      </a:r>
                      <a:endParaRPr lang="en-US" sz="1800" kern="1200" dirty="0" smtClean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err="1" smtClean="0">
                          <a:effectLst/>
                          <a:latin typeface="SutonnyMJ" pitchFamily="2" charset="0"/>
                          <a:cs typeface="SutonnyMJ" pitchFamily="2" charset="0"/>
                        </a:rPr>
                        <a:t>cwðgMvuI</a:t>
                      </a:r>
                      <a:endParaRPr lang="en-US" sz="1800" kern="1200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210</a:t>
                      </a:r>
                      <a:endParaRPr lang="en-US" sz="1800" kern="1200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4295" marR="74295" marT="37146" marB="3714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197</a:t>
                      </a:r>
                      <a:endParaRPr lang="en-US" sz="1800" kern="1200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4295" marR="74295" marT="37146" marB="3714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3966</a:t>
                      </a:r>
                      <a:endParaRPr lang="en-US" sz="1800" kern="1200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5</a:t>
                      </a:r>
                      <a:endParaRPr lang="en-US" sz="1800" kern="1200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205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800" kern="1200" dirty="0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6 bs</a:t>
                      </a:r>
                      <a:r>
                        <a:rPr lang="en-US" sz="1800" u="none" strike="noStrike" kern="1200" baseline="0" dirty="0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</a:t>
                      </a:r>
                      <a:r>
                        <a:rPr lang="nl-NL" sz="1800" kern="1200" dirty="0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IqvW© </a:t>
                      </a:r>
                      <a:endParaRPr lang="en-US" sz="1800" kern="1200" dirty="0" smtClean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err="1" smtClean="0">
                          <a:effectLst/>
                          <a:latin typeface="SutonnyMJ" pitchFamily="2" charset="0"/>
                          <a:cs typeface="SutonnyMJ" pitchFamily="2" charset="0"/>
                        </a:rPr>
                        <a:t>cwðgMvuI</a:t>
                      </a:r>
                      <a:endParaRPr lang="en-US" sz="1800" kern="1200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201</a:t>
                      </a:r>
                      <a:endParaRPr lang="en-US" sz="1800" kern="1200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4295" marR="74295" marT="37146" marB="3714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197</a:t>
                      </a:r>
                      <a:endParaRPr lang="en-US" sz="1800" kern="1200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4295" marR="74295" marT="37146" marB="3714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4785</a:t>
                      </a:r>
                      <a:endParaRPr lang="en-US" sz="1800" kern="1200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6</a:t>
                      </a:r>
                      <a:endParaRPr lang="en-US" sz="1800" kern="1200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205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800" kern="1200" dirty="0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7 bs</a:t>
                      </a:r>
                      <a:r>
                        <a:rPr lang="en-US" sz="1800" u="none" strike="noStrike" kern="1200" baseline="0" dirty="0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</a:t>
                      </a:r>
                      <a:r>
                        <a:rPr lang="nl-NL" sz="1800" kern="1200" dirty="0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IqvW© </a:t>
                      </a:r>
                      <a:endParaRPr lang="en-US" sz="1800" kern="1200" dirty="0" smtClean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err="1" smtClean="0">
                          <a:effectLst/>
                          <a:latin typeface="SutonnyMJ" pitchFamily="2" charset="0"/>
                          <a:cs typeface="SutonnyMJ" pitchFamily="2" charset="0"/>
                        </a:rPr>
                        <a:t>MvRxgyov</a:t>
                      </a:r>
                      <a:endParaRPr lang="en-US" sz="1800" dirty="0" smtClean="0"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283</a:t>
                      </a:r>
                      <a:endParaRPr lang="en-US" sz="1800" kern="1200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4295" marR="74295" marT="37146" marB="3714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270</a:t>
                      </a:r>
                      <a:endParaRPr lang="en-US" sz="1800" kern="1200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4295" marR="74295" marT="37146" marB="3714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633</a:t>
                      </a:r>
                      <a:endParaRPr lang="en-US" sz="1800" kern="1200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7</a:t>
                      </a:r>
                      <a:endParaRPr lang="en-US" sz="1800" kern="1200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147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800" kern="1200" dirty="0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8 bs</a:t>
                      </a:r>
                      <a:r>
                        <a:rPr lang="en-US" sz="1800" u="none" strike="noStrike" kern="1200" baseline="0" dirty="0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</a:t>
                      </a:r>
                      <a:r>
                        <a:rPr lang="nl-NL" sz="1800" kern="1200" dirty="0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IqvW© </a:t>
                      </a:r>
                      <a:endParaRPr lang="en-US" sz="1800" kern="1200" dirty="0" smtClean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u="none" strike="noStrike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jvKmvg</a:t>
                      </a:r>
                      <a:endParaRPr lang="en-US" sz="1800" u="none" strike="noStrike" kern="1200" dirty="0" smtClean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205</a:t>
                      </a:r>
                      <a:endParaRPr lang="en-US" sz="1800" kern="1200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4295" marR="74295" marT="37146" marB="3714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192</a:t>
                      </a:r>
                      <a:endParaRPr lang="en-US" sz="1800" kern="1200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4295" marR="74295" marT="37146" marB="3714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5435</a:t>
                      </a:r>
                      <a:endParaRPr lang="en-US" sz="1800" kern="1200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8</a:t>
                      </a:r>
                      <a:endParaRPr lang="en-US" sz="1800" kern="1200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800" kern="1200" dirty="0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9 bs</a:t>
                      </a:r>
                      <a:r>
                        <a:rPr lang="en-US" sz="1800" u="none" strike="noStrike" kern="1200" baseline="0" dirty="0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</a:t>
                      </a:r>
                      <a:r>
                        <a:rPr lang="nl-NL" sz="1800" kern="1200" dirty="0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IqvW© </a:t>
                      </a:r>
                      <a:endParaRPr lang="en-US" sz="1800" kern="1200" dirty="0" smtClean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u="none" strike="noStrike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Kv`Öv</a:t>
                      </a:r>
                      <a:endParaRPr lang="en-US" sz="1800" u="none" strike="noStrike" kern="1200" dirty="0" smtClean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206</a:t>
                      </a:r>
                      <a:endParaRPr lang="en-US" sz="1800" kern="1200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4295" marR="74295" marT="37146" marB="3714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193</a:t>
                      </a:r>
                      <a:endParaRPr lang="en-US" sz="1800" kern="1200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4295" marR="74295" marT="37146" marB="3714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462</a:t>
                      </a:r>
                      <a:endParaRPr lang="en-US" sz="1800" kern="1200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9</a:t>
                      </a:r>
                      <a:endParaRPr lang="en-US" sz="1800" kern="1200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0083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Box 39"/>
          <p:cNvSpPr txBox="1"/>
          <p:nvPr/>
        </p:nvSpPr>
        <p:spPr>
          <a:xfrm>
            <a:off x="2401910" y="0"/>
            <a:ext cx="539602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3200" b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jvKmvg</a:t>
            </a:r>
            <a:r>
              <a:rPr lang="en-US" sz="32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‡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cŠimfvi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cÖavb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cÖ¯</a:t>
            </a:r>
            <a:r>
              <a:rPr lang="en-US" sz="3200" b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/>
                <a:cs typeface="SutonnyMJ" pitchFamily="2" charset="0"/>
              </a:rPr>
              <a:t>Z</a:t>
            </a:r>
            <a:r>
              <a:rPr lang="en-US" sz="3200" b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vebv</a:t>
            </a:r>
            <a:r>
              <a:rPr lang="en-US" sz="32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mg~n</a:t>
            </a:r>
            <a:endParaRPr lang="en-US" sz="32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utonnyMJ" pitchFamily="2" charset="0"/>
              <a:cs typeface="SutonnyMJ" pitchFamily="2" charset="0"/>
            </a:endParaRP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xmlns="" id="{B6E3D443-C62E-405B-8F48-EE17AAF3DB4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7261753"/>
              </p:ext>
            </p:extLst>
          </p:nvPr>
        </p:nvGraphicFramePr>
        <p:xfrm>
          <a:off x="104337" y="574219"/>
          <a:ext cx="9619213" cy="6195131"/>
        </p:xfrm>
        <a:graphic>
          <a:graphicData uri="http://schemas.openxmlformats.org/drawingml/2006/table">
            <a:tbl>
              <a:tblPr firstRow="1" bandRow="1">
                <a:tableStyleId>{F2DE63D5-997A-4646-A377-4702673A728D}</a:tableStyleId>
              </a:tblPr>
              <a:tblGrid>
                <a:gridCol w="278053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99167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73409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759853"/>
                <a:gridCol w="3141742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211317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235932">
                <a:tc rowSpan="2">
                  <a:txBody>
                    <a:bodyPr/>
                    <a:lstStyle/>
                    <a:p>
                      <a:pPr algn="ctr"/>
                      <a:r>
                        <a:rPr lang="en-US" sz="2000" kern="1200" dirty="0" err="1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cÖK‡íi</a:t>
                      </a:r>
                      <a:r>
                        <a:rPr lang="en-US" sz="2000" kern="1200" dirty="0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bvg</a:t>
                      </a:r>
                      <a:endParaRPr lang="en-US" sz="2000" kern="1200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4295" marR="74295" marT="37146" marB="371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nl-NL" sz="2000" kern="1200" dirty="0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‡gŠRv</a:t>
                      </a:r>
                      <a:endParaRPr lang="en-US" sz="2000" kern="1200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4295" marR="74295" marT="37146" marB="371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nl-NL" sz="2000" b="1" kern="1200" dirty="0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†RGj bs </a:t>
                      </a:r>
                      <a:endParaRPr lang="en-US" sz="2000" b="1" kern="1200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4295" marR="74295" marT="37146" marB="371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000" kern="1200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4295" marR="74295" marT="37146" marB="37146">
                    <a:solidFill>
                      <a:srgbClr val="92D05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nl-NL" sz="2000" b="1" kern="1200" dirty="0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`vM bs (we Gm)</a:t>
                      </a:r>
                      <a:endParaRPr lang="en-US" sz="2000" b="1" kern="1200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4295" marR="74295" marT="37146" marB="371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2000" kern="1200" dirty="0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IqvW© bs</a:t>
                      </a:r>
                      <a:endParaRPr lang="en-US" sz="2000" kern="1200" dirty="0" smtClean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4295" marR="74295" marT="37146" marB="371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4194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2000" kern="1200" dirty="0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we Gm</a:t>
                      </a:r>
                      <a:endParaRPr lang="en-US" sz="2000" kern="1200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4295" marR="74295" marT="37146" marB="371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kern="1200" dirty="0" err="1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wm</a:t>
                      </a:r>
                      <a:r>
                        <a:rPr lang="en-US" sz="2000" kern="1200" dirty="0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Gm</a:t>
                      </a:r>
                      <a:endParaRPr lang="en-US" sz="2000" kern="1200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4295" marR="74295" marT="37146" marB="371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7819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k¥kvbNvU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u="none" strike="noStrike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jvKmvg</a:t>
                      </a:r>
                      <a:endParaRPr lang="en-US" sz="1800" u="none" strike="noStrike" kern="1200" dirty="0" smtClean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205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4295" marR="74295" marT="37146" marB="3714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192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4295" marR="74295" marT="37146" marB="3714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5369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8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7819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‡W †</a:t>
                      </a:r>
                      <a:r>
                        <a:rPr lang="en-US" sz="1800" u="none" strike="noStrike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Kqvi</a:t>
                      </a:r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†</a:t>
                      </a:r>
                      <a:r>
                        <a:rPr lang="en-US" sz="1800" u="none" strike="noStrike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m›Uvi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err="1" smtClean="0">
                          <a:effectLst/>
                          <a:latin typeface="SutonnyMJ" pitchFamily="2" charset="0"/>
                          <a:cs typeface="SutonnyMJ" pitchFamily="2" charset="0"/>
                        </a:rPr>
                        <a:t>bkiZcyi</a:t>
                      </a:r>
                      <a:endParaRPr lang="en-US" sz="1800" dirty="0" smtClean="0"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212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4295" marR="74295" marT="37146" marB="3714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199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4295" marR="74295" marT="37146" marB="3714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218-520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1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15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B˜Mvn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err="1" smtClean="0">
                          <a:effectLst/>
                          <a:latin typeface="SutonnyMJ" pitchFamily="2" charset="0"/>
                          <a:cs typeface="SutonnyMJ" pitchFamily="2" charset="0"/>
                        </a:rPr>
                        <a:t>bkiZcyi</a:t>
                      </a:r>
                      <a:endParaRPr lang="en-US" sz="1800" dirty="0" smtClean="0"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212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4295" marR="74295" marT="37146" marB="3714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199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4295" marR="74295" marT="37146" marB="3714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747-761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4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dvqvi</a:t>
                      </a:r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†÷kb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u="none" strike="noStrike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jvKmvg</a:t>
                      </a:r>
                      <a:endParaRPr lang="en-US" sz="1800" u="none" strike="noStrike" kern="1200" dirty="0" smtClean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205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4295" marR="74295" marT="37146" marB="3714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192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4295" marR="74295" marT="37146" marB="3714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5362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4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7015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Kei¯’vb-1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>
                          <a:effectLst/>
                          <a:latin typeface="SutonnyMJ" pitchFamily="2" charset="0"/>
                          <a:cs typeface="SutonnyMJ" pitchFamily="2" charset="0"/>
                        </a:rPr>
                        <a:t>‡</a:t>
                      </a:r>
                      <a:r>
                        <a:rPr lang="en-US" sz="1800" dirty="0" err="1" smtClean="0">
                          <a:effectLst/>
                          <a:latin typeface="SutonnyMJ" pitchFamily="2" charset="0"/>
                          <a:cs typeface="SutonnyMJ" pitchFamily="2" charset="0"/>
                        </a:rPr>
                        <a:t>Kvgvi‡WvMv</a:t>
                      </a:r>
                      <a:endParaRPr lang="en-US" sz="1800" dirty="0" smtClean="0"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204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4295" marR="74295" marT="37146" marB="3714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191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4295" marR="74295" marT="37146" marB="3714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247,250-260,263-266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3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70158"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Kei¯’vb-2</a:t>
                      </a: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err="1" smtClean="0">
                          <a:effectLst/>
                          <a:latin typeface="SutonnyMJ" pitchFamily="2" charset="0"/>
                          <a:cs typeface="SutonnyMJ" pitchFamily="2" charset="0"/>
                        </a:rPr>
                        <a:t>Ky</a:t>
                      </a:r>
                      <a:r>
                        <a:rPr lang="en-US" sz="1800" dirty="0" smtClean="0">
                          <a:effectLst/>
                          <a:latin typeface="SutonnyMJ" pitchFamily="2" charset="0"/>
                          <a:cs typeface="SutonnyMJ" pitchFamily="2" charset="0"/>
                        </a:rPr>
                        <a:t>›`«v</a:t>
                      </a:r>
                      <a:endParaRPr lang="en-US" sz="1800" dirty="0" smtClean="0"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162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4295" marR="74295" marT="37146" marB="3714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149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4295" marR="74295" marT="37146" marB="3714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359, 361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2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158">
                <a:tc>
                  <a:txBody>
                    <a:bodyPr/>
                    <a:lstStyle/>
                    <a:p>
                      <a:pPr algn="ctr"/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¯^v¯’¨ </a:t>
                      </a:r>
                      <a:r>
                        <a:rPr lang="en-US" sz="1800" u="none" strike="noStrike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Kg‡c</a:t>
                      </a:r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­·/ </a:t>
                      </a:r>
                      <a:r>
                        <a:rPr lang="en-US" sz="1800" u="none" strike="noStrike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nvmcvZvj</a:t>
                      </a:r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</a:t>
                      </a:r>
                      <a:endParaRPr lang="en-US" dirty="0"/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err="1" smtClean="0">
                          <a:effectLst/>
                          <a:latin typeface="SutonnyMJ" pitchFamily="2" charset="0"/>
                          <a:cs typeface="SutonnyMJ" pitchFamily="2" charset="0"/>
                        </a:rPr>
                        <a:t>cwðgMvuI</a:t>
                      </a:r>
                      <a:endParaRPr lang="en-US" sz="1800" kern="1200" dirty="0" smtClean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210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4295" marR="74295" marT="37146" marB="3714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197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4295" marR="74295" marT="37146" marB="3714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4783, 4785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6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158">
                <a:tc>
                  <a:txBody>
                    <a:bodyPr/>
                    <a:lstStyle/>
                    <a:p>
                      <a:pPr algn="ctr"/>
                      <a:r>
                        <a:rPr lang="en-US" sz="1800" u="none" strike="noStrike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nvB‡UK</a:t>
                      </a:r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</a:t>
                      </a:r>
                      <a:r>
                        <a:rPr lang="en-US" sz="1800" u="none" strike="noStrike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cvK</a:t>
                      </a:r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© </a:t>
                      </a:r>
                      <a:endParaRPr lang="en-US" dirty="0"/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u="none" strike="noStrike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wgk«x</a:t>
                      </a:r>
                      <a:endParaRPr lang="en-US" sz="1800" u="none" strike="noStrike" kern="1200" dirty="0" smtClean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153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4295" marR="74295" marT="37146" marB="3714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140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4295" marR="74295" marT="37146" marB="3714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369, 377-398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1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158">
                <a:tc>
                  <a:txBody>
                    <a:bodyPr/>
                    <a:lstStyle/>
                    <a:p>
                      <a:pPr algn="ctr"/>
                      <a:r>
                        <a:rPr lang="en-US" sz="1800" u="none" strike="noStrike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KvuPvevRvi</a:t>
                      </a:r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</a:t>
                      </a:r>
                      <a:r>
                        <a:rPr lang="en-US" sz="1800" u="none" strike="noStrike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Kvg</a:t>
                      </a:r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</a:t>
                      </a:r>
                      <a:r>
                        <a:rPr lang="en-US" sz="1800" u="none" strike="noStrike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mzcvi</a:t>
                      </a:r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gv‡K©U-1</a:t>
                      </a:r>
                      <a:endParaRPr lang="en-US" dirty="0"/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u="none" strike="noStrike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jvKmvg</a:t>
                      </a:r>
                      <a:endParaRPr lang="en-US" sz="1800" u="none" strike="noStrike" kern="1200" dirty="0" smtClean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205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4295" marR="74295" marT="37146" marB="3714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192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4295" marR="74295" marT="37146" marB="3714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2058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4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158">
                <a:tc>
                  <a:txBody>
                    <a:bodyPr/>
                    <a:lstStyle/>
                    <a:p>
                      <a:pPr algn="ctr"/>
                      <a:r>
                        <a:rPr lang="en-US" sz="1800" u="none" strike="noStrike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KvuPvevRvi</a:t>
                      </a:r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</a:t>
                      </a:r>
                      <a:r>
                        <a:rPr lang="en-US" sz="1800" u="none" strike="noStrike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Kvg</a:t>
                      </a:r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</a:t>
                      </a:r>
                      <a:r>
                        <a:rPr lang="en-US" sz="1800" u="none" strike="noStrike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mzcvi</a:t>
                      </a:r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gv‡K©U-2 </a:t>
                      </a:r>
                      <a:endParaRPr lang="en-US" dirty="0"/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u="none" strike="noStrike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jvKmvg</a:t>
                      </a:r>
                      <a:endParaRPr lang="en-US" sz="1800" u="none" strike="noStrike" kern="1200" dirty="0" smtClean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205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4295" marR="74295" marT="37146" marB="3714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192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4295" marR="74295" marT="37146" marB="3714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1860-1853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4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15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u="none" strike="noStrike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mzcvi</a:t>
                      </a:r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gv‡K©U-3 </a:t>
                      </a: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u="none" strike="noStrike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jvKmvg</a:t>
                      </a:r>
                      <a:endParaRPr lang="en-US" sz="1800" u="none" strike="noStrike" kern="1200" dirty="0" smtClean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205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4295" marR="74295" marT="37146" marB="3714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192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4295" marR="74295" marT="37146" marB="3714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1076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8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15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gzw³‡hv×v </a:t>
                      </a:r>
                      <a:r>
                        <a:rPr lang="en-US" sz="1800" u="none" strike="noStrike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Kg‡c</a:t>
                      </a:r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­·</a:t>
                      </a: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u="none" strike="noStrike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jvKmvg</a:t>
                      </a:r>
                      <a:endParaRPr lang="en-US" sz="1800" u="none" strike="noStrike" kern="1200" dirty="0" smtClean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204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4295" marR="74295" marT="37146" marB="3714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192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4295" marR="74295" marT="37146" marB="3714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2060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4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15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e…×</a:t>
                      </a:r>
                      <a:r>
                        <a:rPr lang="en-US" sz="1800" u="none" strike="noStrike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vk«g</a:t>
                      </a:r>
                      <a:endParaRPr lang="en-US" sz="1800" u="none" strike="noStrike" kern="1200" dirty="0" smtClean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>
                          <a:effectLst/>
                          <a:latin typeface="SutonnyMJ" pitchFamily="2" charset="0"/>
                          <a:cs typeface="SutonnyMJ" pitchFamily="2" charset="0"/>
                        </a:rPr>
                        <a:t>‡</a:t>
                      </a:r>
                      <a:r>
                        <a:rPr lang="en-US" sz="1800" dirty="0" err="1" smtClean="0">
                          <a:effectLst/>
                          <a:latin typeface="SutonnyMJ" pitchFamily="2" charset="0"/>
                          <a:cs typeface="SutonnyMJ" pitchFamily="2" charset="0"/>
                        </a:rPr>
                        <a:t>Kvgvi‡WvMv</a:t>
                      </a:r>
                      <a:endParaRPr lang="en-US" sz="1800" dirty="0" smtClean="0"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153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4295" marR="74295" marT="37146" marB="3714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191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4295" marR="74295" marT="37146" marB="3714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30-32, 427, 461-466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3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15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u="none" strike="noStrike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cvK</a:t>
                      </a:r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©</a:t>
                      </a: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u="none" strike="noStrike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wgk«x</a:t>
                      </a:r>
                      <a:endParaRPr lang="en-US" sz="1800" u="none" strike="noStrike" kern="1200" dirty="0" smtClean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210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4295" marR="74295" marT="37146" marB="3714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140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4295" marR="74295" marT="37146" marB="3714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414-466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1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15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u="none" strike="noStrike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KwgDwbwU</a:t>
                      </a:r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</a:t>
                      </a:r>
                      <a:r>
                        <a:rPr lang="en-US" sz="1800" u="none" strike="noStrike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cvK</a:t>
                      </a:r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©</a:t>
                      </a: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err="1" smtClean="0">
                          <a:effectLst/>
                          <a:latin typeface="SutonnyMJ" pitchFamily="2" charset="0"/>
                          <a:cs typeface="SutonnyMJ" pitchFamily="2" charset="0"/>
                        </a:rPr>
                        <a:t>cwðgMvuI</a:t>
                      </a:r>
                      <a:endParaRPr lang="en-US" sz="1800" kern="1200" dirty="0" smtClean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212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4295" marR="74295" marT="37146" marB="3714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197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4295" marR="74295" marT="37146" marB="3714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2060-2063, 2068-2076, 2078, 2093-2095,</a:t>
                      </a:r>
                      <a:r>
                        <a:rPr lang="en-US" sz="1800" u="none" strike="noStrike" kern="1200" baseline="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2108, 2109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6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21937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Box 39"/>
          <p:cNvSpPr txBox="1"/>
          <p:nvPr/>
        </p:nvSpPr>
        <p:spPr>
          <a:xfrm>
            <a:off x="2401910" y="245395"/>
            <a:ext cx="539602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3200" b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jvKmvg</a:t>
            </a:r>
            <a:r>
              <a:rPr lang="en-US" sz="32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‡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cŠimfvi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cÖavb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cÖ¯</a:t>
            </a:r>
            <a:r>
              <a:rPr lang="en-US" sz="3200" b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/>
                <a:cs typeface="SutonnyMJ" pitchFamily="2" charset="0"/>
              </a:rPr>
              <a:t>Z</a:t>
            </a:r>
            <a:r>
              <a:rPr lang="en-US" sz="3200" b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vebv</a:t>
            </a:r>
            <a:r>
              <a:rPr lang="en-US" sz="32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mg~n</a:t>
            </a:r>
            <a:endParaRPr lang="en-US" sz="32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utonnyMJ" pitchFamily="2" charset="0"/>
              <a:cs typeface="SutonnyMJ" pitchFamily="2" charset="0"/>
            </a:endParaRP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xmlns="" id="{B6E3D443-C62E-405B-8F48-EE17AAF3DB4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5753442"/>
              </p:ext>
            </p:extLst>
          </p:nvPr>
        </p:nvGraphicFramePr>
        <p:xfrm>
          <a:off x="386970" y="858107"/>
          <a:ext cx="9047136" cy="5638752"/>
        </p:xfrm>
        <a:graphic>
          <a:graphicData uri="http://schemas.openxmlformats.org/drawingml/2006/table">
            <a:tbl>
              <a:tblPr firstRow="1" bandRow="1">
                <a:tableStyleId>{F2DE63D5-997A-4646-A377-4702673A728D}</a:tableStyleId>
              </a:tblPr>
              <a:tblGrid>
                <a:gridCol w="200620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99167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73409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759853"/>
                <a:gridCol w="3644721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91059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235932">
                <a:tc rowSpan="2">
                  <a:txBody>
                    <a:bodyPr/>
                    <a:lstStyle/>
                    <a:p>
                      <a:pPr algn="ctr"/>
                      <a:r>
                        <a:rPr lang="en-US" sz="2000" kern="1200" dirty="0" err="1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cÖK‡íi</a:t>
                      </a:r>
                      <a:r>
                        <a:rPr lang="en-US" sz="2000" kern="1200" dirty="0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bvg</a:t>
                      </a:r>
                      <a:endParaRPr lang="en-US" sz="2000" kern="1200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4295" marR="74295" marT="37146" marB="371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nl-NL" sz="2000" kern="1200" dirty="0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‡gŠRv</a:t>
                      </a:r>
                      <a:endParaRPr lang="en-US" sz="2000" kern="1200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4295" marR="74295" marT="37146" marB="371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nl-NL" sz="2000" b="1" kern="1200" dirty="0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†RGj bs </a:t>
                      </a:r>
                      <a:endParaRPr lang="en-US" sz="2000" b="1" kern="1200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4295" marR="74295" marT="37146" marB="3714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000" kern="1200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4295" marR="74295" marT="37146" marB="37146">
                    <a:solidFill>
                      <a:srgbClr val="92D05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nl-NL" sz="2000" b="1" kern="1200" dirty="0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`vM bs (we Gm)</a:t>
                      </a:r>
                      <a:endParaRPr lang="en-US" sz="2000" b="1" kern="1200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4295" marR="74295" marT="37146" marB="371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2000" kern="1200" dirty="0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IqvW© bs</a:t>
                      </a:r>
                      <a:endParaRPr lang="en-US" sz="2000" kern="1200" dirty="0" smtClean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4295" marR="74295" marT="37146" marB="371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4194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2000" kern="1200" dirty="0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we Gm</a:t>
                      </a:r>
                      <a:endParaRPr lang="en-US" sz="2000" kern="1200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4295" marR="74295" marT="37146" marB="371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kern="1200" dirty="0" err="1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wm</a:t>
                      </a:r>
                      <a:r>
                        <a:rPr lang="en-US" sz="2000" kern="1200" dirty="0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Gm</a:t>
                      </a:r>
                      <a:endParaRPr lang="en-US" sz="2000" kern="1200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4295" marR="74295" marT="37146" marB="371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7819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‡÷</a:t>
                      </a:r>
                      <a:r>
                        <a:rPr lang="en-US" sz="1800" u="none" strike="noStrike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wWqvg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err="1" smtClean="0">
                          <a:effectLst/>
                          <a:latin typeface="SutonnyMJ" pitchFamily="2" charset="0"/>
                          <a:cs typeface="SutonnyMJ" pitchFamily="2" charset="0"/>
                        </a:rPr>
                        <a:t>bkiZcyi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212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4295" marR="74295" marT="37146" marB="3714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199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4295" marR="74295" marT="37146" marB="3714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459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1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7819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cvwK©s</a:t>
                      </a:r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u="none" strike="noStrike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jvKmvg</a:t>
                      </a:r>
                      <a:endParaRPr lang="en-US" sz="1800" u="none" strike="noStrike" kern="1200" dirty="0" smtClean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205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4295" marR="74295" marT="37146" marB="3714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192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4295" marR="74295" marT="37146" marB="3714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2369, 2354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4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15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m¨vwbUvwi</a:t>
                      </a:r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</a:t>
                      </a:r>
                      <a:r>
                        <a:rPr lang="en-US" sz="1800" u="none" strike="noStrike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j¨vÛwdj</a:t>
                      </a:r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err="1" smtClean="0">
                          <a:effectLst/>
                          <a:latin typeface="SutonnyMJ" pitchFamily="2" charset="0"/>
                          <a:cs typeface="SutonnyMJ" pitchFamily="2" charset="0"/>
                        </a:rPr>
                        <a:t>DËiKyj</a:t>
                      </a:r>
                      <a:endParaRPr lang="en-US" sz="1800" dirty="0" smtClean="0"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295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4295" marR="74295" marT="37146" marB="3714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282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4295" marR="74295" marT="37146" marB="3714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826-831,</a:t>
                      </a:r>
                      <a:r>
                        <a:rPr lang="en-US" sz="1800" u="none" strike="noStrike" kern="1200" baseline="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839-846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9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†</a:t>
                      </a:r>
                      <a:r>
                        <a:rPr lang="en-US" sz="1800" u="none" strike="noStrike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m‡KÛvwi</a:t>
                      </a:r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</a:t>
                      </a:r>
                      <a:r>
                        <a:rPr lang="en-US" sz="1800" u="none" strike="noStrike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UÖvÝdvi</a:t>
                      </a:r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†÷kb 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u="none" strike="noStrike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jvKmvg</a:t>
                      </a:r>
                      <a:endParaRPr lang="en-US" sz="1800" u="none" strike="noStrike" kern="1200" dirty="0" smtClean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205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4295" marR="74295" marT="37146" marB="3714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192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4295" marR="74295" marT="37146" marB="3714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5490, 5496, 5491, 5497, 5500, 5501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8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74306"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KmvBLvbv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u="none" strike="noStrike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Kv`Öv</a:t>
                      </a:r>
                      <a:endParaRPr lang="en-US" sz="1800" u="none" strike="noStrike" kern="1200" dirty="0" smtClean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206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4295" marR="74295" marT="37146" marB="3714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193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4295" marR="74295" marT="37146" marB="3714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76-88,</a:t>
                      </a:r>
                      <a:r>
                        <a:rPr lang="en-US" sz="1800" u="none" strike="noStrike" kern="1200" baseline="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104-110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9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17430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u="none" strike="noStrike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jvKmvg</a:t>
                      </a:r>
                      <a:endParaRPr lang="en-US" sz="1800" u="none" strike="noStrike" kern="1200" dirty="0" smtClean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205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4295" marR="74295" marT="37146" marB="3714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192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4295" marR="74295" marT="37146" marB="3714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5328, 5334-5348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8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158"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u="none" strike="noStrike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knx</a:t>
                      </a:r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` </a:t>
                      </a:r>
                      <a:r>
                        <a:rPr lang="en-US" sz="1800" u="none" strike="noStrike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wgbvi</a:t>
                      </a:r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</a:t>
                      </a: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u="none" strike="noStrike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jvKmvg</a:t>
                      </a:r>
                      <a:endParaRPr lang="en-US" sz="1800" u="none" strike="noStrike" kern="1200" dirty="0" smtClean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205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4295" marR="74295" marT="37146" marB="3714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192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4295" marR="74295" marT="37146" marB="3714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1023, 499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8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158">
                <a:tc>
                  <a:txBody>
                    <a:bodyPr/>
                    <a:lstStyle/>
                    <a:p>
                      <a:pPr algn="ctr"/>
                      <a:r>
                        <a:rPr lang="en-US" sz="1800" u="none" strike="noStrike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KvwiMwi</a:t>
                      </a:r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</a:t>
                      </a:r>
                      <a:r>
                        <a:rPr lang="en-US" sz="1800" u="none" strike="noStrike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cÖwk¶b</a:t>
                      </a:r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†K›`Ö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err="1" smtClean="0">
                          <a:effectLst/>
                          <a:latin typeface="SutonnyMJ" pitchFamily="2" charset="0"/>
                          <a:cs typeface="SutonnyMJ" pitchFamily="2" charset="0"/>
                        </a:rPr>
                        <a:t>MvRxgyov</a:t>
                      </a:r>
                      <a:endParaRPr lang="en-US" sz="1800" dirty="0" smtClean="0"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283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4295" marR="74295" marT="37146" marB="3714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270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4295" marR="74295" marT="37146" marB="3714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981-995, 999-1033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7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158">
                <a:tc>
                  <a:txBody>
                    <a:bodyPr/>
                    <a:lstStyle/>
                    <a:p>
                      <a:pPr algn="ctr"/>
                      <a:r>
                        <a:rPr lang="en-US" sz="1800" u="none" strike="noStrike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UÖvK</a:t>
                      </a:r>
                      <a:r>
                        <a:rPr lang="en-US" sz="1800" u="none" strike="noStrike" kern="1200" baseline="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</a:t>
                      </a:r>
                      <a:r>
                        <a:rPr lang="en-US" sz="1800" u="none" strike="noStrike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evm</a:t>
                      </a:r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</a:t>
                      </a:r>
                      <a:r>
                        <a:rPr lang="en-US" sz="1800" u="none" strike="noStrike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Uvwg©bvj</a:t>
                      </a:r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err="1" smtClean="0">
                          <a:effectLst/>
                          <a:latin typeface="SutonnyMJ" pitchFamily="2" charset="0"/>
                          <a:cs typeface="SutonnyMJ" pitchFamily="2" charset="0"/>
                        </a:rPr>
                        <a:t>MvRxgyov</a:t>
                      </a:r>
                      <a:endParaRPr lang="en-US" sz="1800" dirty="0" smtClean="0"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283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4295" marR="74295" marT="37146" marB="3714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270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4295" marR="74295" marT="37146" marB="3714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318-323, 873, 875-896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7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158">
                <a:tc>
                  <a:txBody>
                    <a:bodyPr/>
                    <a:lstStyle/>
                    <a:p>
                      <a:pPr algn="ctr"/>
                      <a:r>
                        <a:rPr lang="en-US" sz="1800" u="none" strike="noStrike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f‚Mf</a:t>
                      </a:r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©¯’ </a:t>
                      </a:r>
                      <a:r>
                        <a:rPr lang="en-US" sz="1800" u="none" strike="noStrike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cvwb</a:t>
                      </a:r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</a:t>
                      </a:r>
                      <a:r>
                        <a:rPr lang="en-US" sz="1800" u="none" strike="noStrike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cwi‡kvabvMvi</a:t>
                      </a:r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u="none" strike="noStrike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wgk«x</a:t>
                      </a:r>
                      <a:endParaRPr lang="en-US" sz="1800" u="none" strike="noStrike" kern="1200" dirty="0" smtClean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153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4295" marR="74295" marT="37146" marB="3714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140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4295" marR="74295" marT="37146" marB="3714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285-287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1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158">
                <a:tc>
                  <a:txBody>
                    <a:bodyPr/>
                    <a:lstStyle/>
                    <a:p>
                      <a:pPr algn="ctr"/>
                      <a:r>
                        <a:rPr lang="en-US" sz="1800" u="none" strike="noStrike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hze</a:t>
                      </a:r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</a:t>
                      </a:r>
                      <a:r>
                        <a:rPr lang="en-US" sz="1800" u="none" strike="noStrike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Dbœqb</a:t>
                      </a:r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†K›`Ö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err="1" smtClean="0">
                          <a:effectLst/>
                          <a:latin typeface="SutonnyMJ" pitchFamily="2" charset="0"/>
                          <a:cs typeface="SutonnyMJ" pitchFamily="2" charset="0"/>
                        </a:rPr>
                        <a:t>cwðgMvuI</a:t>
                      </a:r>
                      <a:endParaRPr lang="en-US" sz="1800" kern="1200" dirty="0" smtClean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210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4295" marR="74295" marT="37146" marB="3714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197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4295" marR="74295" marT="37146" marB="3714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2806-2811, 2814-2823, 2854, 2855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6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15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u="none" strike="noStrike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m¨v‡UjvBU</a:t>
                      </a:r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</a:t>
                      </a:r>
                      <a:r>
                        <a:rPr lang="en-US" sz="1800" u="none" strike="noStrike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wmwU</a:t>
                      </a:r>
                      <a:endParaRPr lang="en-US" sz="1800" u="none" strike="noStrike" kern="1200" dirty="0" smtClean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u="none" strike="noStrike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Kv`Öv</a:t>
                      </a:r>
                      <a:endParaRPr lang="en-US" sz="1800" u="none" strike="noStrike" kern="1200" dirty="0" smtClean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206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4295" marR="74295" marT="37146" marB="3714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193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4295" marR="74295" marT="37146" marB="3714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291-375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9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15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u="none" strike="noStrike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f‚c</a:t>
                      </a:r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…‡</a:t>
                      </a:r>
                      <a:r>
                        <a:rPr lang="en-US" sz="1800" u="none" strike="noStrike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ôi</a:t>
                      </a:r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</a:t>
                      </a:r>
                      <a:r>
                        <a:rPr lang="en-US" sz="1800" u="none" strike="noStrike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cvwb</a:t>
                      </a:r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</a:t>
                      </a:r>
                      <a:r>
                        <a:rPr lang="en-US" sz="1800" u="none" strike="noStrike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cwi‡kvabvMvi</a:t>
                      </a:r>
                      <a:endParaRPr lang="en-US" sz="1800" u="none" strike="noStrike" kern="1200" dirty="0" smtClean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err="1" smtClean="0">
                          <a:effectLst/>
                          <a:latin typeface="SutonnyMJ" pitchFamily="2" charset="0"/>
                          <a:cs typeface="SutonnyMJ" pitchFamily="2" charset="0"/>
                        </a:rPr>
                        <a:t>MvRxgyov</a:t>
                      </a:r>
                      <a:endParaRPr lang="en-US" sz="1800" dirty="0" smtClean="0"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283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4295" marR="74295" marT="37146" marB="3714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270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4295" marR="74295" marT="37146" marB="3714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555-559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7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15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†</a:t>
                      </a:r>
                      <a:r>
                        <a:rPr lang="en-US" sz="1800" u="none" strike="noStrike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cŠi</a:t>
                      </a:r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</a:t>
                      </a:r>
                      <a:r>
                        <a:rPr lang="en-US" sz="1800" u="none" strike="noStrike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g‡Wj</a:t>
                      </a:r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¯‹</a:t>
                      </a:r>
                      <a:r>
                        <a:rPr lang="en-US" sz="1800" u="none" strike="noStrike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zj</a:t>
                      </a:r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I </a:t>
                      </a:r>
                      <a:r>
                        <a:rPr lang="en-US" sz="1800" u="none" strike="noStrike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K‡jR</a:t>
                      </a:r>
                      <a:endParaRPr lang="en-US" sz="1800" u="none" strike="noStrike" kern="1200" dirty="0" smtClean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u="none" strike="noStrike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jvKmvg</a:t>
                      </a:r>
                      <a:endParaRPr lang="en-US" sz="1800" u="none" strike="noStrike" kern="1200" dirty="0" smtClean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205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4295" marR="74295" marT="37146" marB="3714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192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4295" marR="74295" marT="37146" marB="3714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5453, 5454, 5457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4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69741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E62E9EA5-DA4C-4F1C-BB8F-B1BC8EAF8DE9}"/>
              </a:ext>
            </a:extLst>
          </p:cNvPr>
          <p:cNvSpPr/>
          <p:nvPr/>
        </p:nvSpPr>
        <p:spPr>
          <a:xfrm>
            <a:off x="0" y="0"/>
            <a:ext cx="789709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‡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m±i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wfwËK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cÖ¯</a:t>
            </a:r>
            <a:r>
              <a:rPr kumimoji="0" lang="en-US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/>
                <a:cs typeface="SutonnyMJ" pitchFamily="2" charset="0"/>
              </a:rPr>
              <a:t>Z</a:t>
            </a:r>
            <a:r>
              <a:rPr kumimoji="0" lang="en-US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vebv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mg~n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(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hvZvqvZ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I †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hvMv‡hvM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e¨e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¯’v)</a:t>
            </a:r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xmlns="" id="{B6E3D443-C62E-405B-8F48-EE17AAF3DB4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4234170"/>
              </p:ext>
            </p:extLst>
          </p:nvPr>
        </p:nvGraphicFramePr>
        <p:xfrm>
          <a:off x="0" y="1352879"/>
          <a:ext cx="4426067" cy="2063707"/>
        </p:xfrm>
        <a:graphic>
          <a:graphicData uri="http://schemas.openxmlformats.org/drawingml/2006/table">
            <a:tbl>
              <a:tblPr firstRow="1" bandRow="1">
                <a:tableStyleId>{F2DE63D5-997A-4646-A377-4702673A728D}</a:tableStyleId>
              </a:tblPr>
              <a:tblGrid>
                <a:gridCol w="117137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91059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429702"/>
              </a:tblGrid>
              <a:tr h="293041">
                <a:tc>
                  <a:txBody>
                    <a:bodyPr/>
                    <a:lstStyle/>
                    <a:p>
                      <a:pPr algn="ctr"/>
                      <a:r>
                        <a:rPr lang="en-US" sz="2000" kern="1200" dirty="0" err="1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cÖK‡íi</a:t>
                      </a:r>
                      <a:r>
                        <a:rPr lang="en-US" sz="2000" kern="1200" dirty="0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bvg</a:t>
                      </a:r>
                      <a:endParaRPr lang="en-US" sz="2000" kern="1200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4295" marR="74295" marT="37146" marB="371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2000" b="1" kern="1200" dirty="0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‡gŠRv</a:t>
                      </a:r>
                      <a:endParaRPr lang="en-US" sz="2000" b="1" kern="1200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4295" marR="74295" marT="37146" marB="371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2000" b="1" kern="1200" dirty="0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IqvW© bs</a:t>
                      </a:r>
                      <a:endParaRPr lang="en-US" sz="2000" b="1" kern="1200" dirty="0" smtClean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4295" marR="74295" marT="37146" marB="371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kern="1200" dirty="0" err="1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AvqZb</a:t>
                      </a:r>
                      <a:r>
                        <a:rPr lang="en-US" sz="2000" b="1" kern="1200" dirty="0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(</a:t>
                      </a:r>
                      <a:r>
                        <a:rPr lang="en-US" sz="2000" b="1" kern="1200" dirty="0" err="1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GKi</a:t>
                      </a:r>
                      <a:r>
                        <a:rPr lang="en-US" sz="2000" b="1" kern="1200" dirty="0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)</a:t>
                      </a:r>
                    </a:p>
                  </a:txBody>
                  <a:tcPr marL="74295" marR="74295" marT="37146" marB="371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7015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‡</a:t>
                      </a:r>
                      <a:r>
                        <a:rPr lang="en-US" sz="1800" u="none" strike="noStrike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nwjc¨vW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u="none" strike="noStrike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wgk«x</a:t>
                      </a:r>
                      <a:endParaRPr lang="en-US" sz="1800" u="none" strike="noStrike" kern="1200" dirty="0" smtClean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1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1.08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A‡Uv</a:t>
                      </a:r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</a:t>
                      </a:r>
                      <a:r>
                        <a:rPr lang="en-US" sz="1800" u="none" strike="noStrike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wi·v</a:t>
                      </a:r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/ </a:t>
                      </a:r>
                      <a:r>
                        <a:rPr lang="en-US" sz="1800" u="none" strike="noStrike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wmGbwR</a:t>
                      </a:r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÷¨</a:t>
                      </a:r>
                      <a:r>
                        <a:rPr lang="en-US" sz="1800" u="none" strike="noStrike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vÛ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u="none" strike="noStrike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jvKmvg</a:t>
                      </a:r>
                      <a:endParaRPr lang="en-US" sz="1800" u="none" strike="noStrike" kern="1200" dirty="0" smtClean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4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0.19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70158">
                <a:tc>
                  <a:txBody>
                    <a:bodyPr/>
                    <a:lstStyle/>
                    <a:p>
                      <a:pPr algn="ctr"/>
                      <a:r>
                        <a:rPr lang="en-US" sz="1800" u="none" strike="noStrike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UÖvK</a:t>
                      </a:r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</a:t>
                      </a:r>
                      <a:r>
                        <a:rPr lang="en-US" sz="1800" u="none" strike="noStrike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Uvwg©bvj</a:t>
                      </a:r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err="1" smtClean="0">
                          <a:effectLst/>
                          <a:latin typeface="SutonnyMJ" pitchFamily="2" charset="0"/>
                          <a:cs typeface="SutonnyMJ" pitchFamily="2" charset="0"/>
                        </a:rPr>
                        <a:t>MvRxgyov</a:t>
                      </a:r>
                      <a:endParaRPr lang="en-US" sz="1800" dirty="0" smtClean="0"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7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9.47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158">
                <a:tc>
                  <a:txBody>
                    <a:bodyPr/>
                    <a:lstStyle/>
                    <a:p>
                      <a:pPr algn="ctr"/>
                      <a:r>
                        <a:rPr lang="en-US" sz="1800" u="none" strike="noStrike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evm</a:t>
                      </a:r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</a:t>
                      </a:r>
                      <a:r>
                        <a:rPr lang="en-US" sz="1800" u="none" strike="noStrike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Uvwg©bvj</a:t>
                      </a:r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err="1" smtClean="0">
                          <a:effectLst/>
                          <a:latin typeface="SutonnyMJ" pitchFamily="2" charset="0"/>
                          <a:cs typeface="SutonnyMJ" pitchFamily="2" charset="0"/>
                        </a:rPr>
                        <a:t>MvRxgyov</a:t>
                      </a:r>
                      <a:endParaRPr lang="en-US" sz="1800" dirty="0" smtClean="0"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7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7.49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15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cvwK©s</a:t>
                      </a:r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u="none" strike="noStrike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jvKmvg</a:t>
                      </a:r>
                      <a:endParaRPr lang="en-US" sz="1800" u="none" strike="noStrike" kern="1200" dirty="0" smtClean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4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0.95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3" name="Pictur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2710" y="584774"/>
            <a:ext cx="5362648" cy="6273225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2709" y="584774"/>
            <a:ext cx="5362648" cy="6273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2228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7D5221CA-9A0B-43D2-8DDA-30563690BB31}"/>
              </a:ext>
            </a:extLst>
          </p:cNvPr>
          <p:cNvSpPr/>
          <p:nvPr/>
        </p:nvSpPr>
        <p:spPr>
          <a:xfrm>
            <a:off x="1" y="-5485"/>
            <a:ext cx="633429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‡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m±i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wfwËK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cÖ¯</a:t>
            </a:r>
            <a:r>
              <a:rPr kumimoji="0" lang="en-US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/>
                <a:cs typeface="SutonnyMJ" pitchFamily="2" charset="0"/>
              </a:rPr>
              <a:t>Z</a:t>
            </a:r>
            <a:r>
              <a:rPr kumimoji="0" lang="en-US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vebv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mg~n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lang="en-US" sz="3200" b="1" dirty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(</a:t>
            </a:r>
            <a:r>
              <a:rPr lang="en-US" sz="3200" b="1" dirty="0" err="1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BDwUwjwU</a:t>
            </a:r>
            <a:r>
              <a:rPr lang="en-US" sz="3200" b="1" dirty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mvwf©m</a:t>
            </a:r>
            <a:r>
              <a:rPr lang="en-US" sz="3200" b="1" dirty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)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9BBB59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utonnyMJ" pitchFamily="2" charset="0"/>
              <a:ea typeface="+mn-ea"/>
              <a:cs typeface="SutonnyMJ" pitchFamily="2" charset="0"/>
            </a:endParaRP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xmlns="" id="{B6E3D443-C62E-405B-8F48-EE17AAF3DB4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0283262"/>
              </p:ext>
            </p:extLst>
          </p:nvPr>
        </p:nvGraphicFramePr>
        <p:xfrm>
          <a:off x="1" y="1939976"/>
          <a:ext cx="4426067" cy="2886667"/>
        </p:xfrm>
        <a:graphic>
          <a:graphicData uri="http://schemas.openxmlformats.org/drawingml/2006/table">
            <a:tbl>
              <a:tblPr firstRow="1" bandRow="1">
                <a:tableStyleId>{F2DE63D5-997A-4646-A377-4702673A728D}</a:tableStyleId>
              </a:tblPr>
              <a:tblGrid>
                <a:gridCol w="117137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91059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429702"/>
              </a:tblGrid>
              <a:tr h="287834">
                <a:tc>
                  <a:txBody>
                    <a:bodyPr/>
                    <a:lstStyle/>
                    <a:p>
                      <a:pPr algn="ctr"/>
                      <a:r>
                        <a:rPr lang="en-US" sz="2000" kern="1200" dirty="0" err="1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cÖK‡íi</a:t>
                      </a:r>
                      <a:r>
                        <a:rPr lang="en-US" sz="2000" kern="1200" dirty="0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bvg</a:t>
                      </a:r>
                      <a:endParaRPr lang="en-US" sz="2000" kern="1200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4295" marR="74295" marT="37146" marB="371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2000" b="1" kern="1200" dirty="0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‡gŠRv</a:t>
                      </a:r>
                      <a:endParaRPr lang="en-US" sz="2000" b="1" kern="1200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4295" marR="74295" marT="37146" marB="371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2000" b="1" kern="1200" dirty="0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IqvW© bs</a:t>
                      </a:r>
                      <a:endParaRPr lang="en-US" sz="2000" b="1" kern="1200" dirty="0" smtClean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4295" marR="74295" marT="37146" marB="371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kern="1200" dirty="0" err="1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AvqZb</a:t>
                      </a:r>
                      <a:r>
                        <a:rPr lang="en-US" sz="2000" b="1" kern="1200" dirty="0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(</a:t>
                      </a:r>
                      <a:r>
                        <a:rPr lang="en-US" sz="2000" b="1" kern="1200" dirty="0" err="1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GKi</a:t>
                      </a:r>
                      <a:r>
                        <a:rPr lang="en-US" sz="2000" b="1" kern="1200" dirty="0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)</a:t>
                      </a:r>
                    </a:p>
                  </a:txBody>
                  <a:tcPr marL="74295" marR="74295" marT="37146" marB="371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7015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u="none" strike="noStrike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f‚c</a:t>
                      </a:r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…‡</a:t>
                      </a:r>
                      <a:r>
                        <a:rPr lang="en-US" sz="1800" u="none" strike="noStrike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ôi</a:t>
                      </a:r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</a:t>
                      </a:r>
                      <a:r>
                        <a:rPr lang="en-US" sz="1800" u="none" strike="noStrike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cvwb</a:t>
                      </a:r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</a:t>
                      </a:r>
                      <a:r>
                        <a:rPr lang="en-US" sz="1800" u="none" strike="noStrike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cwi‡kvabvMvi</a:t>
                      </a:r>
                      <a:endParaRPr lang="en-US" sz="1800" u="none" strike="noStrike" kern="1200" dirty="0" smtClean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err="1" smtClean="0">
                          <a:effectLst/>
                          <a:latin typeface="SutonnyMJ" pitchFamily="2" charset="0"/>
                          <a:cs typeface="SutonnyMJ" pitchFamily="2" charset="0"/>
                        </a:rPr>
                        <a:t>MvRxgyov</a:t>
                      </a:r>
                      <a:endParaRPr lang="en-US" sz="1800" dirty="0" smtClean="0"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7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1.11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800" u="none" strike="noStrike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f‚Mf</a:t>
                      </a:r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©¯’ </a:t>
                      </a:r>
                      <a:r>
                        <a:rPr lang="en-US" sz="1800" u="none" strike="noStrike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cvwb</a:t>
                      </a:r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</a:t>
                      </a:r>
                      <a:r>
                        <a:rPr lang="en-US" sz="1800" u="none" strike="noStrike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cwi‡kvabvMvi</a:t>
                      </a:r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u="none" strike="noStrike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wgk«x</a:t>
                      </a:r>
                      <a:endParaRPr lang="en-US" sz="1800" u="none" strike="noStrike" kern="1200" dirty="0" smtClean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1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0.89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7015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†</a:t>
                      </a:r>
                      <a:r>
                        <a:rPr lang="en-US" sz="1800" u="none" strike="noStrike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m‡KÛvwi</a:t>
                      </a:r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</a:t>
                      </a:r>
                      <a:r>
                        <a:rPr lang="en-US" sz="1800" u="none" strike="noStrike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UÖvÝdvi</a:t>
                      </a:r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†÷kb 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u="none" strike="noStrike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jvKmvg</a:t>
                      </a:r>
                      <a:endParaRPr lang="en-US" sz="1800" u="none" strike="noStrike" kern="1200" dirty="0" smtClean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8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3.21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15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m¨vwbUvwi</a:t>
                      </a:r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</a:t>
                      </a:r>
                      <a:r>
                        <a:rPr lang="en-US" sz="1800" u="none" strike="noStrike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j¨vÛwdj</a:t>
                      </a:r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err="1" smtClean="0">
                          <a:effectLst/>
                          <a:latin typeface="SutonnyMJ" pitchFamily="2" charset="0"/>
                          <a:cs typeface="SutonnyMJ" pitchFamily="2" charset="0"/>
                        </a:rPr>
                        <a:t>DËiKyj</a:t>
                      </a:r>
                      <a:endParaRPr lang="en-US" sz="1800" dirty="0" smtClean="0"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9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3.86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15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dvqvi</a:t>
                      </a:r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†÷kb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u="none" strike="noStrike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jvKmvg</a:t>
                      </a:r>
                      <a:endParaRPr lang="en-US" sz="1800" u="none" strike="noStrike" kern="1200" dirty="0" smtClean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4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0.61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5251" y="384129"/>
            <a:ext cx="5355383" cy="652562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5251" y="384129"/>
            <a:ext cx="5355383" cy="6525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1426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xmlns="" id="{E7878F3B-368D-4D55-B0F1-B82713563F91}"/>
              </a:ext>
            </a:extLst>
          </p:cNvPr>
          <p:cNvSpPr/>
          <p:nvPr/>
        </p:nvSpPr>
        <p:spPr>
          <a:xfrm>
            <a:off x="0" y="0"/>
            <a:ext cx="569579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‡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m±i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wfwËK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cÖ¯</a:t>
            </a:r>
            <a:r>
              <a:rPr kumimoji="0" lang="en-US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/>
                <a:cs typeface="SutonnyMJ" pitchFamily="2" charset="0"/>
              </a:rPr>
              <a:t>Z</a:t>
            </a:r>
            <a:r>
              <a:rPr kumimoji="0" lang="en-US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vebv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mg~n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lang="en-US" sz="3200" b="1" dirty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(</a:t>
            </a:r>
            <a:r>
              <a:rPr lang="en-US" sz="3200" b="1" dirty="0" err="1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wgkÖ</a:t>
            </a:r>
            <a:r>
              <a:rPr lang="en-US" sz="3200" b="1" dirty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e¨envi</a:t>
            </a:r>
            <a:r>
              <a:rPr lang="en-US" sz="3200" b="1" dirty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)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9BBB59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utonnyMJ" pitchFamily="2" charset="0"/>
              <a:ea typeface="+mn-ea"/>
              <a:cs typeface="SutonnyMJ" pitchFamily="2" charset="0"/>
            </a:endParaRP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xmlns="" id="{B6E3D443-C62E-405B-8F48-EE17AAF3DB4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3790180"/>
              </p:ext>
            </p:extLst>
          </p:nvPr>
        </p:nvGraphicFramePr>
        <p:xfrm>
          <a:off x="0" y="1083539"/>
          <a:ext cx="4373296" cy="3222423"/>
        </p:xfrm>
        <a:graphic>
          <a:graphicData uri="http://schemas.openxmlformats.org/drawingml/2006/table">
            <a:tbl>
              <a:tblPr firstRow="1" bandRow="1">
                <a:tableStyleId>{F2DE63D5-997A-4646-A377-4702673A728D}</a:tableStyleId>
              </a:tblPr>
              <a:tblGrid>
                <a:gridCol w="153550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89203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91059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035170"/>
              </a:tblGrid>
              <a:tr h="577878">
                <a:tc>
                  <a:txBody>
                    <a:bodyPr/>
                    <a:lstStyle/>
                    <a:p>
                      <a:pPr algn="ctr"/>
                      <a:r>
                        <a:rPr lang="en-US" sz="2000" kern="1200" dirty="0" err="1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cÖK‡íi</a:t>
                      </a:r>
                      <a:r>
                        <a:rPr lang="en-US" sz="2000" kern="1200" dirty="0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bvg</a:t>
                      </a:r>
                      <a:endParaRPr lang="en-US" sz="2000" kern="1200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4295" marR="74295" marT="37146" marB="371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2000" b="1" kern="1200" dirty="0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‡gŠRv</a:t>
                      </a:r>
                      <a:endParaRPr lang="en-US" sz="2000" b="1" kern="1200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4295" marR="74295" marT="37146" marB="371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2000" b="1" kern="1200" dirty="0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IqvW© bs</a:t>
                      </a:r>
                      <a:endParaRPr lang="en-US" sz="2000" b="1" kern="1200" dirty="0" smtClean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4295" marR="74295" marT="37146" marB="371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kern="1200" dirty="0" err="1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AvqZb</a:t>
                      </a:r>
                      <a:r>
                        <a:rPr lang="en-US" sz="2000" b="1" kern="1200" dirty="0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(</a:t>
                      </a:r>
                      <a:r>
                        <a:rPr lang="en-US" sz="2000" b="1" kern="1200" dirty="0" err="1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GKi</a:t>
                      </a:r>
                      <a:r>
                        <a:rPr lang="en-US" sz="2000" b="1" kern="1200" dirty="0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)</a:t>
                      </a:r>
                    </a:p>
                  </a:txBody>
                  <a:tcPr marL="74295" marR="74295" marT="37146" marB="371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7015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KvDwÝji</a:t>
                      </a:r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Awdm-1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u="none" strike="noStrike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Kv`Öv</a:t>
                      </a:r>
                      <a:endParaRPr lang="en-US" sz="1800" u="none" strike="noStrike" kern="1200" dirty="0" smtClean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1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0.12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KvDwÝji</a:t>
                      </a:r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Awdm-2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err="1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eoZydv</a:t>
                      </a:r>
                      <a:endParaRPr lang="en-US" sz="1800" kern="1200" dirty="0" smtClean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2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0.14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7015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KvDwÝji</a:t>
                      </a:r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Awdm-3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err="1" smtClean="0">
                          <a:effectLst/>
                          <a:latin typeface="SutonnyMJ" pitchFamily="2" charset="0"/>
                          <a:cs typeface="SutonnyMJ" pitchFamily="2" charset="0"/>
                        </a:rPr>
                        <a:t>webB</a:t>
                      </a:r>
                      <a:endParaRPr lang="en-US" sz="1800" b="0" dirty="0" smtClean="0"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3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0.10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15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KvDwÝji</a:t>
                      </a:r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Awdm-4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u="none" strike="noStrike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jvKmvg</a:t>
                      </a:r>
                      <a:endParaRPr lang="en-US" sz="1800" u="none" strike="noStrike" kern="1200" dirty="0" smtClean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4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0.06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15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KvDwÝji</a:t>
                      </a:r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Awdm-5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err="1" smtClean="0">
                          <a:effectLst/>
                          <a:latin typeface="SutonnyMJ" pitchFamily="2" charset="0"/>
                          <a:cs typeface="SutonnyMJ" pitchFamily="2" charset="0"/>
                        </a:rPr>
                        <a:t>cwðgMvuI</a:t>
                      </a:r>
                      <a:endParaRPr lang="en-US" sz="1800" kern="1200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5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0.24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15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KvDwÝji</a:t>
                      </a:r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Awdm-6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err="1" smtClean="0">
                          <a:effectLst/>
                          <a:latin typeface="SutonnyMJ" pitchFamily="2" charset="0"/>
                          <a:cs typeface="SutonnyMJ" pitchFamily="2" charset="0"/>
                        </a:rPr>
                        <a:t>cwðgMvuI</a:t>
                      </a:r>
                      <a:endParaRPr lang="en-US" sz="1800" kern="1200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6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0.16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15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KvDwÝji</a:t>
                      </a:r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Awdm-7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err="1" smtClean="0">
                          <a:effectLst/>
                          <a:latin typeface="SutonnyMJ" pitchFamily="2" charset="0"/>
                          <a:cs typeface="SutonnyMJ" pitchFamily="2" charset="0"/>
                        </a:rPr>
                        <a:t>MvRxgyov</a:t>
                      </a:r>
                      <a:endParaRPr lang="en-US" sz="1800" dirty="0" smtClean="0"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7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0.13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15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KvDwÝji</a:t>
                      </a:r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Awdm-8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u="none" strike="noStrike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jvKmvg</a:t>
                      </a:r>
                      <a:endParaRPr lang="en-US" sz="1800" u="none" strike="noStrike" kern="1200" dirty="0" smtClean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8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0.21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15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KvDwÝji</a:t>
                      </a:r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Awdm-9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u="none" strike="noStrike" kern="12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Kv`Öv</a:t>
                      </a:r>
                      <a:endParaRPr lang="en-US" sz="1800" u="none" strike="noStrike" kern="1200" dirty="0" smtClean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9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0.37</a:t>
                      </a:r>
                      <a:endParaRPr lang="en-US" sz="1800" u="none" strike="noStrike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7739" marR="7739" marT="77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3978" y="456828"/>
            <a:ext cx="5472023" cy="640117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3977" y="456828"/>
            <a:ext cx="5472023" cy="6401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6068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olstice">
  <a:themeElements>
    <a:clrScheme name="Urban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7193</TotalTime>
  <Words>1031</Words>
  <Application>Microsoft Office PowerPoint</Application>
  <PresentationFormat>A4 Paper (210x297 mm)</PresentationFormat>
  <Paragraphs>476</Paragraphs>
  <Slides>13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13</vt:i4>
      </vt:variant>
    </vt:vector>
  </HeadingPairs>
  <TitlesOfParts>
    <vt:vector size="15" baseType="lpstr">
      <vt:lpstr>1_Office Theme</vt:lpstr>
      <vt:lpstr>Solstice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DDCL</dc:creator>
  <cp:lastModifiedBy>Windows User</cp:lastModifiedBy>
  <cp:revision>449</cp:revision>
  <cp:lastPrinted>2019-09-16T09:43:19Z</cp:lastPrinted>
  <dcterms:created xsi:type="dcterms:W3CDTF">2018-10-07T10:06:19Z</dcterms:created>
  <dcterms:modified xsi:type="dcterms:W3CDTF">2022-08-05T16:52:02Z</dcterms:modified>
</cp:coreProperties>
</file>