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744" r:id="rId2"/>
    <p:sldId id="713" r:id="rId3"/>
    <p:sldId id="671" r:id="rId4"/>
    <p:sldId id="651" r:id="rId5"/>
    <p:sldId id="710" r:id="rId6"/>
    <p:sldId id="733" r:id="rId7"/>
    <p:sldId id="712" r:id="rId8"/>
    <p:sldId id="681" r:id="rId9"/>
    <p:sldId id="742" r:id="rId10"/>
    <p:sldId id="735" r:id="rId11"/>
    <p:sldId id="734" r:id="rId12"/>
    <p:sldId id="562" r:id="rId13"/>
  </p:sldIdLst>
  <p:sldSz cx="9906000" cy="6858000" type="A4"/>
  <p:notesSz cx="9601200" cy="7315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D693"/>
    <a:srgbClr val="9EE0D1"/>
    <a:srgbClr val="DA8BC9"/>
    <a:srgbClr val="DC9671"/>
    <a:srgbClr val="F9CFF1"/>
    <a:srgbClr val="F5A7E6"/>
    <a:srgbClr val="F507BB"/>
    <a:srgbClr val="C9E5B9"/>
    <a:srgbClr val="37A501"/>
    <a:srgbClr val="F2C4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16" autoAdjust="0"/>
    <p:restoredTop sz="94660"/>
  </p:normalViewPr>
  <p:slideViewPr>
    <p:cSldViewPr snapToGrid="0">
      <p:cViewPr>
        <p:scale>
          <a:sx n="57" d="100"/>
          <a:sy n="57" d="100"/>
        </p:scale>
        <p:origin x="-1530" y="-45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18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039B5B-5E90-4D8B-B018-BCB56ECF65B3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18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6697C-9EDB-41B8-80FE-E5116713D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00561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703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36703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26697F2-CDB6-49C6-8724-23E2DF2C22E5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17838" y="914400"/>
            <a:ext cx="3565525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520440"/>
            <a:ext cx="7680960" cy="288036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7029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7029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9FD15C1-5C35-4324-AFB7-EFD74027E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719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028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64125" y="685800"/>
            <a:ext cx="2673350" cy="1851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313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64125" y="685800"/>
            <a:ext cx="2673350" cy="1851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263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987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64125" y="685800"/>
            <a:ext cx="2673350" cy="1851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227-390E-4CD7-A26A-572B2C6790F9}" type="datetime1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AD964-4E6E-4759-9483-CDA3181FB0B0}" type="datetime1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33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87635-489A-46B0-BEB7-0D441EEB0F50}" type="datetime1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4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E7C34-C62C-4439-B4E9-7AA4B0A227D6}" type="datetime1">
              <a:rPr lang="en-US" smtClean="0"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18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2E86-424D-4F34-95C0-582F89C96686}" type="datetime1">
              <a:rPr lang="en-US" smtClean="0"/>
              <a:t>8/5/2022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5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85FF-A44B-448A-97BA-6D98C9C940C2}" type="datetime1">
              <a:rPr lang="en-US" smtClean="0"/>
              <a:t>8/5/2022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40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D8CE-F291-43EE-9E6A-BCF95D862EE4}" type="datetime1">
              <a:rPr lang="en-US" smtClean="0"/>
              <a:t>8/5/2022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505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DA415-FCD5-407C-BA41-14AD6815EE68}" type="datetime1">
              <a:rPr lang="en-US" smtClean="0"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96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A498-D1EB-4DCE-8A8B-E953D9310064}" type="datetime1">
              <a:rPr lang="en-US" smtClean="0"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8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ACCD-AFC4-4ED1-9C80-B9670C2A24B8}" type="datetime1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16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C23B-B176-442B-A767-F34DAE4E6ACD}" type="datetime1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51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0B2F8-5BE4-4C88-903C-C824E8C18439}" type="datetime1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20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 l="8456" t="1399" b="4895"/>
          <a:stretch>
            <a:fillRect/>
          </a:stretch>
        </p:blipFill>
        <p:spPr bwMode="auto">
          <a:xfrm>
            <a:off x="558178" y="1071562"/>
            <a:ext cx="4657725" cy="576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bg2">
                <a:alpha val="50000"/>
              </a:schemeClr>
            </a:outerShdw>
          </a:effectLst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2652309" y="0"/>
            <a:ext cx="46394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vweZ</a:t>
            </a:r>
            <a:r>
              <a:rPr lang="en-US" altLang="en-US" sz="32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KvDwÝji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Awd‡mi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</a:t>
            </a:r>
            <a:r>
              <a:rPr lang="en-US" altLang="en-US" sz="32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¬</a:t>
            </a:r>
            <a:r>
              <a:rPr lang="en-US" altLang="en-US" sz="32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¨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vb</a:t>
            </a:r>
            <a:endParaRPr lang="en-US" altLang="en-US" sz="3200" b="1" dirty="0"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/>
          <a:srcRect l="10806" t="2319" r="11391" b="7246"/>
          <a:stretch>
            <a:fillRect/>
          </a:stretch>
        </p:blipFill>
        <p:spPr bwMode="auto">
          <a:xfrm>
            <a:off x="5857591" y="1046162"/>
            <a:ext cx="3475038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bg2">
                <a:alpha val="50000"/>
              </a:schemeClr>
            </a:outerShdw>
          </a:effectLst>
        </p:spPr>
      </p:pic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404316" y="596140"/>
            <a:ext cx="2057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 err="1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MÖvDÛ</a:t>
            </a:r>
            <a:r>
              <a:rPr lang="en-US" altLang="en-US" sz="2400" b="1" dirty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altLang="en-US" sz="2400" b="1" dirty="0" err="1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d¬vi</a:t>
            </a:r>
            <a:r>
              <a:rPr lang="en-US" altLang="en-US" sz="2400" b="1" dirty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cø¨vb</a:t>
            </a:r>
            <a:endParaRPr lang="en-US" altLang="en-US" sz="2400" b="1" dirty="0">
              <a:solidFill>
                <a:schemeClr val="accent2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582741" y="584200"/>
            <a:ext cx="20311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 err="1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Ab¨vb</a:t>
            </a:r>
            <a:r>
              <a:rPr lang="en-US" altLang="en-US" sz="2400" b="1" dirty="0" smtClean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¨ ‡</a:t>
            </a:r>
            <a:r>
              <a:rPr lang="en-US" altLang="en-US" sz="2400" b="1" dirty="0" err="1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d¬vi</a:t>
            </a:r>
            <a:r>
              <a:rPr lang="en-US" altLang="en-US" sz="2400" b="1" dirty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b="1" dirty="0" err="1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cø¨vb</a:t>
            </a:r>
            <a:endParaRPr lang="en-US" altLang="en-US" sz="2400" b="1" dirty="0">
              <a:solidFill>
                <a:schemeClr val="accent2"/>
              </a:solidFill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xmlns="" id="{8643BD57-A153-433E-9F17-13C2E10D99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836676"/>
              </p:ext>
            </p:extLst>
          </p:nvPr>
        </p:nvGraphicFramePr>
        <p:xfrm>
          <a:off x="263879" y="596140"/>
          <a:ext cx="3852049" cy="381000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6838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682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286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cÖ¯ÍvweZ</a:t>
                      </a:r>
                      <a:r>
                        <a:rPr lang="en-US" sz="200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KvDwÝji</a:t>
                      </a:r>
                      <a:r>
                        <a:rPr lang="en-US" sz="200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Awd‡m</a:t>
                      </a:r>
                      <a:r>
                        <a:rPr lang="en-US" sz="200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†</a:t>
                      </a:r>
                      <a:r>
                        <a:rPr lang="en-US" sz="200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hme</a:t>
                      </a:r>
                      <a:r>
                        <a:rPr lang="en-US" sz="200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mzweav</a:t>
                      </a:r>
                      <a:r>
                        <a:rPr lang="en-US" sz="200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_</a:t>
                      </a:r>
                      <a:r>
                        <a:rPr lang="en-US" sz="200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vK‡e</a:t>
                      </a:r>
                      <a:endParaRPr lang="en-US" sz="20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68575" marR="68575" marT="0" marB="0" anchor="ctr"/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68575" marR="68575" marT="0" marB="0" anchor="ctr"/>
                </a:tc>
              </a:tr>
              <a:tr h="3628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1</a:t>
                      </a:r>
                      <a:endParaRPr lang="en-US" sz="20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mycvi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gv‡K©U</a:t>
                      </a:r>
                      <a:endParaRPr lang="en-US" sz="20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28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2</a:t>
                      </a:r>
                      <a:endParaRPr lang="en-US" sz="20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cvwK©s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Ges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duvKv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RvqMv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28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3</a:t>
                      </a:r>
                      <a:endParaRPr lang="en-US" sz="20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KvDwÝji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Awdm</a:t>
                      </a:r>
                      <a:endParaRPr lang="en-US" sz="20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73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4</a:t>
                      </a:r>
                      <a:endParaRPr lang="en-US" sz="20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wkï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‡`i ‡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Ljvi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¯’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Bb‡Wvi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) </a:t>
                      </a:r>
                      <a:endParaRPr lang="en-US" sz="20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28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5</a:t>
                      </a:r>
                      <a:endParaRPr lang="en-US" sz="20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KwgDwbwU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m›Uvi</a:t>
                      </a:r>
                      <a:endParaRPr lang="en-US" sz="20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28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6</a:t>
                      </a:r>
                      <a:endParaRPr lang="en-US" sz="20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cvewjK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jvB‡eªwi</a:t>
                      </a:r>
                      <a:endParaRPr lang="en-US" sz="20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28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7</a:t>
                      </a:r>
                      <a:endParaRPr lang="en-US" sz="20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AvB.wU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m›Uvi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28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8</a:t>
                      </a:r>
                      <a:endParaRPr lang="en-US" sz="20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Kbdv‡iÝ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Kÿ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28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9</a:t>
                      </a:r>
                      <a:endParaRPr lang="en-US" sz="20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KwgDwbwU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wK¬wbK</a:t>
                      </a:r>
                      <a:endParaRPr lang="en-US" sz="20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pic>
        <p:nvPicPr>
          <p:cNvPr id="18" name="Picture 2" descr="D:\draft final report editing_12.7.16\prince vai\recent fort, station, waste, town complex\Town hall\image\t-cam,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772" y="596140"/>
            <a:ext cx="5181600" cy="2914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D:\draft final report editing_12.7.16\prince vai\recent fort, station, waste, town complex\Town hall\image\t-cam,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772" y="3639644"/>
            <a:ext cx="5181600" cy="306886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4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  <p:bldP spid="1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C5D8E4C1-9A67-474D-9124-F2F94C4A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45538" y="5774244"/>
            <a:ext cx="2065161" cy="33239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DA03A60-215C-44F8-965B-035A9B49667F}"/>
              </a:ext>
            </a:extLst>
          </p:cNvPr>
          <p:cNvSpPr/>
          <p:nvPr/>
        </p:nvSpPr>
        <p:spPr>
          <a:xfrm>
            <a:off x="2464393" y="0"/>
            <a:ext cx="5307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m±i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wfwËK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vebv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mg~n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(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AvevwmK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B6E3D443-C62E-405B-8F48-EE17AAF3D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573400"/>
              </p:ext>
            </p:extLst>
          </p:nvPr>
        </p:nvGraphicFramePr>
        <p:xfrm>
          <a:off x="0" y="1588796"/>
          <a:ext cx="4666544" cy="123581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2648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1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05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29702"/>
              </a:tblGrid>
              <a:tr h="389633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cÖK‡íi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bvg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‡gŠRv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bs</a:t>
                      </a:r>
                      <a:endParaRPr lang="en-US" sz="2000" b="1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AvqZb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(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GKi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)</a:t>
                      </a: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‡W †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Kqvi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m›Uvi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bkiZcyi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0.52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e…×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vk«g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Kvgvi‡WvMv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3.02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m¨v‡UjvBU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wmwU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Kv`Öv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18.36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231" y="477010"/>
            <a:ext cx="5454770" cy="63809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230" y="477010"/>
            <a:ext cx="5454770" cy="6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7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D0D8C6B-A641-47EE-A350-E2A13C022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44075" y="6099452"/>
            <a:ext cx="2080362" cy="328736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BFE025FA-647F-42D8-858C-CA8541E9E7CF}"/>
              </a:ext>
            </a:extLst>
          </p:cNvPr>
          <p:cNvSpPr/>
          <p:nvPr/>
        </p:nvSpPr>
        <p:spPr>
          <a:xfrm>
            <a:off x="2411758" y="-69012"/>
            <a:ext cx="53767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m±i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wfwËK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vebv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mg~n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(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evwYwR¨K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xmlns="" id="{B6E3D443-C62E-405B-8F48-EE17AAF3D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121645"/>
              </p:ext>
            </p:extLst>
          </p:nvPr>
        </p:nvGraphicFramePr>
        <p:xfrm>
          <a:off x="219653" y="666523"/>
          <a:ext cx="3953102" cy="2642827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6477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598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9242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53037"/>
              </a:tblGrid>
              <a:tr h="577878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cÖK‡íi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bvg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‡gŠRv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bs</a:t>
                      </a:r>
                      <a:endParaRPr lang="en-US" sz="2000" b="1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AvqZb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(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GKi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)</a:t>
                      </a: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KvuPvevRvi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Kvg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mzcvi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gv‡K©U-1</a:t>
                      </a:r>
                      <a:endParaRPr lang="en-US" dirty="0"/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0.18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KvuPvevRvi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Kvg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mzcvi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gv‡K©U-2 </a:t>
                      </a:r>
                      <a:endParaRPr lang="en-US" dirty="0"/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0.26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mzcvi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gv‡K©U-3 </a:t>
                      </a: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0.57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KmvBLvbv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Kv`Öv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11.22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483" y="504399"/>
            <a:ext cx="5454770" cy="638099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483" y="504399"/>
            <a:ext cx="5454770" cy="6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07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D152CD5-6F61-4F3B-BE7B-F9983E536E00}"/>
              </a:ext>
            </a:extLst>
          </p:cNvPr>
          <p:cNvSpPr/>
          <p:nvPr/>
        </p:nvSpPr>
        <p:spPr>
          <a:xfrm>
            <a:off x="2316495" y="0"/>
            <a:ext cx="56749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m±i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wfwËK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vebv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mg~n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(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wkí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welqK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xmlns="" id="{B6E3D443-C62E-405B-8F48-EE17AAF3D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0092"/>
              </p:ext>
            </p:extLst>
          </p:nvPr>
        </p:nvGraphicFramePr>
        <p:xfrm>
          <a:off x="161307" y="1663947"/>
          <a:ext cx="3718777" cy="179665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9774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92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05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61485"/>
              </a:tblGrid>
              <a:tr h="464111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cÖK‡íi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bvg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‡gŠRv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bs</a:t>
                      </a:r>
                      <a:endParaRPr lang="en-US" sz="2000" b="1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AvqZb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(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GKi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)</a:t>
                      </a: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nvB‡UK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cvK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© </a:t>
                      </a:r>
                      <a:endParaRPr lang="en-US" dirty="0"/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wgk«x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4.85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Kvì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†÷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v‡iR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/K…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wl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wfwËK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wkí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Kv`Öv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7.15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158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736" y="531698"/>
            <a:ext cx="5437517" cy="63608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736" y="531698"/>
            <a:ext cx="5437517" cy="636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38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BF7AECB-FADD-4B1E-9108-D3A4C94686F2}"/>
              </a:ext>
            </a:extLst>
          </p:cNvPr>
          <p:cNvSpPr/>
          <p:nvPr/>
        </p:nvSpPr>
        <p:spPr>
          <a:xfrm>
            <a:off x="1893383" y="0"/>
            <a:ext cx="58160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m±i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wfwËK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vebv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mg~n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(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wk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¶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welqK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xmlns="" id="{B6E3D443-C62E-405B-8F48-EE17AAF3D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496692"/>
              </p:ext>
            </p:extLst>
          </p:nvPr>
        </p:nvGraphicFramePr>
        <p:xfrm>
          <a:off x="0" y="1647425"/>
          <a:ext cx="4093555" cy="2635088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4711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83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2110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17917"/>
              </a:tblGrid>
              <a:tr h="577878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cÖK‡íi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bvg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‡gŠRv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bs</a:t>
                      </a:r>
                      <a:endParaRPr lang="en-US" sz="2000" b="1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AvqZb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(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GKi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)</a:t>
                      </a: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hze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Dbœqb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†K›`Ö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cwðgMvuI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1.99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 weÁvb I c«hyw³ wek¦we`¨vjq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Kv`Öv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5.84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KvwiMwi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cÖwk¶b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†K›`Ö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MvRxgyov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16.12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3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†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cŠi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g‡Wj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¯‹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zj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I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K‡jR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2.76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472" y="477013"/>
            <a:ext cx="5454769" cy="63809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471" y="477013"/>
            <a:ext cx="5454769" cy="638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5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BF7AECB-FADD-4B1E-9108-D3A4C94686F2}"/>
              </a:ext>
            </a:extLst>
          </p:cNvPr>
          <p:cNvSpPr/>
          <p:nvPr/>
        </p:nvSpPr>
        <p:spPr>
          <a:xfrm>
            <a:off x="2076262" y="0"/>
            <a:ext cx="57871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m±i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wfwËK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vebv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mg~n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(¯^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v¯’¨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welqK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B6E3D443-C62E-405B-8F48-EE17AAF3D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583904"/>
              </p:ext>
            </p:extLst>
          </p:nvPr>
        </p:nvGraphicFramePr>
        <p:xfrm>
          <a:off x="0" y="2098688"/>
          <a:ext cx="3556073" cy="965951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9774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1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66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36583"/>
              </a:tblGrid>
              <a:tr h="577878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cÖK‡íi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bvg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‡gŠRv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bs</a:t>
                      </a:r>
                      <a:endParaRPr lang="en-US" sz="2000" b="1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AvqZb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(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GKi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)</a:t>
                      </a: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nvmcvZvj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cwðgMvuI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2.17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230" y="477010"/>
            <a:ext cx="5454770" cy="63809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230" y="477010"/>
            <a:ext cx="5454770" cy="63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9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BF7AECB-FADD-4B1E-9108-D3A4C94686F2}"/>
              </a:ext>
            </a:extLst>
          </p:cNvPr>
          <p:cNvSpPr/>
          <p:nvPr/>
        </p:nvSpPr>
        <p:spPr>
          <a:xfrm>
            <a:off x="2051404" y="0"/>
            <a:ext cx="5934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m±i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wfwËK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vebv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mg~n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(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B6E3D443-C62E-405B-8F48-EE17AAF3D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99213"/>
              </p:ext>
            </p:extLst>
          </p:nvPr>
        </p:nvGraphicFramePr>
        <p:xfrm>
          <a:off x="186402" y="1447919"/>
          <a:ext cx="3986587" cy="2932625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3431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474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9826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97775"/>
              </a:tblGrid>
              <a:tr h="577878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cÖK‡íi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bvg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‡gŠRv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bs</a:t>
                      </a:r>
                      <a:endParaRPr lang="en-US" sz="2000" b="1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AvqZb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(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GKi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)</a:t>
                      </a: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AwW‡Uvwiqvg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Kvg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KwgDwbwU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m›Uvi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0.71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B˜Mvn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bkiZcyi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5.06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Kei¯’vb-1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Kvgvi‡WvMv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3.89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Kei¯’vb-2</a:t>
                      </a: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Ky</a:t>
                      </a:r>
                      <a:r>
                        <a:rPr lang="en-US" sz="1800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›`«v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1.23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k¥kvbNvU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0.10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knx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`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wgbvi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0.10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gzw³‡hv×v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Kg‡c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­·</a:t>
                      </a: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0.04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352" y="602027"/>
            <a:ext cx="5362648" cy="62732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351" y="602027"/>
            <a:ext cx="5362648" cy="627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319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E6938B-0047-4921-97ED-6D398BFF1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65870" y="5911216"/>
            <a:ext cx="2144830" cy="314103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D614786-B694-43D6-A5BA-92CE5613A320}"/>
              </a:ext>
            </a:extLst>
          </p:cNvPr>
          <p:cNvSpPr/>
          <p:nvPr/>
        </p:nvSpPr>
        <p:spPr>
          <a:xfrm>
            <a:off x="2042160" y="0"/>
            <a:ext cx="63097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m±i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wfwËK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vebv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mg~n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(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we‡bv`b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myweav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xmlns="" id="{B6E3D443-C62E-405B-8F48-EE17AAF3D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626506"/>
              </p:ext>
            </p:extLst>
          </p:nvPr>
        </p:nvGraphicFramePr>
        <p:xfrm>
          <a:off x="264123" y="1531047"/>
          <a:ext cx="3556073" cy="1804389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9774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1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3712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80126"/>
              </a:tblGrid>
              <a:tr h="577878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cÖK‡íi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bvg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‡gŠRv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bs</a:t>
                      </a:r>
                      <a:endParaRPr lang="en-US" sz="2000" b="1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AvqZb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(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GKi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)</a:t>
                      </a: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cvK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©</a:t>
                      </a: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wgk«x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14.33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KwgDwbwU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cvK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©</a:t>
                      </a: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cwðgMvuI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6.56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‡÷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wWqvg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bkiZcyi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3.03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231" y="477012"/>
            <a:ext cx="5454769" cy="63809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230" y="482237"/>
            <a:ext cx="5454769" cy="638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07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152" y="784059"/>
            <a:ext cx="5243848" cy="59837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55" y="3483200"/>
            <a:ext cx="4386397" cy="32897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D614786-B694-43D6-A5BA-92CE5613A320}"/>
              </a:ext>
            </a:extLst>
          </p:cNvPr>
          <p:cNvSpPr/>
          <p:nvPr/>
        </p:nvSpPr>
        <p:spPr>
          <a:xfrm>
            <a:off x="2042160" y="0"/>
            <a:ext cx="57518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m±i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wfwËK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vebv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mg~n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(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ch©Ub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5755" y="720543"/>
            <a:ext cx="409018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cÖZœZ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Ë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¡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Awa`ß‡ii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ZË¡veav‡b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beve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dqRz‡bœmv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beveevwo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gmwR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msi¶Y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Gi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mwbœK‡U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Aew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¯’Z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WvKvwZqv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b`xi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Zxi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eivei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g‡bvig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IqvK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I‡q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b`x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wfwËK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we‡bv`b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Dbœq‡bi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gva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¨‡g D³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GjvKv‡K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GKwU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AvKl©Yxq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ch©Ub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†K›`Ö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wn‡m‡e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M‡o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Zzj‡Z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| </a:t>
            </a:r>
          </a:p>
        </p:txBody>
      </p:sp>
      <p:sp>
        <p:nvSpPr>
          <p:cNvPr id="7" name="Rectangle 6"/>
          <p:cNvSpPr/>
          <p:nvPr/>
        </p:nvSpPr>
        <p:spPr>
          <a:xfrm>
            <a:off x="4849966" y="2201145"/>
            <a:ext cx="2249334" cy="400110"/>
          </a:xfrm>
          <a:prstGeom prst="rect">
            <a:avLst/>
          </a:prstGeom>
          <a:solidFill>
            <a:srgbClr val="4DE600"/>
          </a:solidFill>
        </p:spPr>
        <p:txBody>
          <a:bodyPr wrap="none">
            <a:spAutoFit/>
          </a:bodyPr>
          <a:lstStyle/>
          <a:p>
            <a:r>
              <a:rPr lang="en-US" sz="2000" dirty="0" err="1">
                <a:latin typeface="SutonnyMJ" pitchFamily="2" charset="0"/>
                <a:cs typeface="SutonnyMJ" pitchFamily="2" charset="0"/>
              </a:rPr>
              <a:t>beve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dqRz‡bœmv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beveevwo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8870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773177" y="850596"/>
            <a:ext cx="5952424" cy="6106748"/>
            <a:chOff x="2773177" y="850596"/>
            <a:chExt cx="5952424" cy="61067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73177" y="1085601"/>
              <a:ext cx="5481823" cy="5871743"/>
            </a:xfrm>
            <a:prstGeom prst="rect">
              <a:avLst/>
            </a:prstGeom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9813" y="850596"/>
              <a:ext cx="585788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t="-1" b="937"/>
          <a:stretch/>
        </p:blipFill>
        <p:spPr>
          <a:xfrm>
            <a:off x="8000815" y="3088016"/>
            <a:ext cx="1781175" cy="37743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88495"/>
            <a:ext cx="3295650" cy="3790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D614786-B694-43D6-A5BA-92CE5613A320}"/>
              </a:ext>
            </a:extLst>
          </p:cNvPr>
          <p:cNvSpPr/>
          <p:nvPr/>
        </p:nvSpPr>
        <p:spPr>
          <a:xfrm>
            <a:off x="2052580" y="0"/>
            <a:ext cx="58015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weMZ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gnvcwiKíbvq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vweZ</a:t>
            </a:r>
            <a:r>
              <a:rPr lang="en-US" altLang="en-US" sz="32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f‚wg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e¨envi</a:t>
            </a:r>
            <a:endParaRPr lang="en-US" altLang="en-US" sz="3200" b="1" dirty="0"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18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562126" y="636504"/>
            <a:ext cx="6445213" cy="6221495"/>
            <a:chOff x="1562126" y="636504"/>
            <a:chExt cx="6445213" cy="622149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2126" y="636504"/>
              <a:ext cx="6152319" cy="6221495"/>
            </a:xfrm>
            <a:prstGeom prst="rect">
              <a:avLst/>
            </a:prstGeom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1551" y="858076"/>
              <a:ext cx="585788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D614786-B694-43D6-A5BA-92CE5613A320}"/>
              </a:ext>
            </a:extLst>
          </p:cNvPr>
          <p:cNvSpPr/>
          <p:nvPr/>
        </p:nvSpPr>
        <p:spPr>
          <a:xfrm>
            <a:off x="1553244" y="0"/>
            <a:ext cx="68002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weMZ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gnvcwiKíbvq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altLang="en-US" sz="3200" b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altLang="en-US" sz="3200" b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vweZ</a:t>
            </a:r>
            <a:r>
              <a:rPr lang="en-US" altLang="en-US" sz="32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KvVv‡gv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endParaRPr lang="en-US" altLang="en-US" sz="3200" b="1" dirty="0"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232091"/>
              </p:ext>
            </p:extLst>
          </p:nvPr>
        </p:nvGraphicFramePr>
        <p:xfrm>
          <a:off x="103554" y="546139"/>
          <a:ext cx="2482735" cy="3512542"/>
        </p:xfrm>
        <a:graphic>
          <a:graphicData uri="http://schemas.openxmlformats.org/drawingml/2006/table">
            <a:tbl>
              <a:tblPr/>
              <a:tblGrid>
                <a:gridCol w="10810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195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820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8054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f~wg</a:t>
                      </a:r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658" marR="6658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me©‡</a:t>
                      </a:r>
                      <a:r>
                        <a:rPr lang="en-US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</a:p>
                  </a:txBody>
                  <a:tcPr marL="6658" marR="6658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84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Rwgi</a:t>
                      </a:r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cwigvY</a:t>
                      </a:r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) </a:t>
                      </a:r>
                    </a:p>
                  </a:txBody>
                  <a:tcPr marL="6658" marR="6658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kZKiv</a:t>
                      </a:r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(%)</a:t>
                      </a:r>
                    </a:p>
                  </a:txBody>
                  <a:tcPr marL="6658" marR="6658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2746"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K…</a:t>
                      </a: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wl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AÂj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Vrinda" panose="020B0502040204020203" pitchFamily="34" charset="0"/>
                      </a:endParaRPr>
                    </a:p>
                  </a:txBody>
                  <a:tcPr marL="6350" marR="6350" marT="88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1324.96</a:t>
                      </a:r>
                      <a:endParaRPr kumimoji="0" lang="en-US" sz="1400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27.06</a:t>
                      </a:r>
                      <a:endParaRPr kumimoji="0" lang="en-US" sz="1400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7556"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moK</a:t>
                      </a:r>
                      <a:r>
                        <a:rPr kumimoji="0" lang="en-US" sz="1400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400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AÂj</a:t>
                      </a:r>
                      <a:endParaRPr kumimoji="0" lang="en-US" sz="1400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88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543.67</a:t>
                      </a:r>
                      <a:endParaRPr kumimoji="0" lang="en-US" sz="1400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11.43</a:t>
                      </a:r>
                      <a:endParaRPr kumimoji="0" lang="en-US" sz="1400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24584306"/>
                  </a:ext>
                </a:extLst>
              </a:tr>
              <a:tr h="408442"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‡K›`</a:t>
                      </a: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Öxq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bMi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AÂj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Vrinda" panose="020B0502040204020203" pitchFamily="34" charset="0"/>
                      </a:endParaRPr>
                    </a:p>
                  </a:txBody>
                  <a:tcPr marL="6350" marR="6350" marT="88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302.71</a:t>
                      </a:r>
                      <a:endParaRPr kumimoji="0" lang="en-US" sz="1400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6.18</a:t>
                      </a:r>
                      <a:endParaRPr kumimoji="0" lang="en-US" sz="1400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435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kumimoji="0" lang="en-US" sz="1400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Zz</a:t>
                      </a:r>
                      <a:r>
                        <a:rPr kumimoji="0" lang="en-US" sz="1400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kumimoji="0" lang="en-US" sz="1400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400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bMi</a:t>
                      </a:r>
                      <a:r>
                        <a:rPr kumimoji="0" lang="en-US" sz="1400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400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AÂj</a:t>
                      </a:r>
                      <a:endParaRPr kumimoji="0" lang="en-US" sz="1400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88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1733.07</a:t>
                      </a:r>
                      <a:endParaRPr kumimoji="0" lang="en-US" sz="1400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35.40</a:t>
                      </a:r>
                      <a:endParaRPr kumimoji="0" lang="en-US" sz="1400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4352"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MÖvgxY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AÂj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Vrinda" panose="020B0502040204020203" pitchFamily="34" charset="0"/>
                      </a:endParaRPr>
                    </a:p>
                  </a:txBody>
                  <a:tcPr marL="6350" marR="6350" marT="88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464.64</a:t>
                      </a:r>
                      <a:endParaRPr kumimoji="0" lang="en-US" sz="1400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9.49</a:t>
                      </a:r>
                      <a:endParaRPr kumimoji="0" lang="en-US" sz="1400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32196360"/>
                  </a:ext>
                </a:extLst>
              </a:tr>
              <a:tr h="475045"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Rjvkq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Vrinda" panose="020B0502040204020203" pitchFamily="34" charset="0"/>
                      </a:endParaRPr>
                    </a:p>
                  </a:txBody>
                  <a:tcPr marL="6350" marR="6350" marT="88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526.48</a:t>
                      </a:r>
                      <a:endParaRPr kumimoji="0" lang="en-US" sz="1400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11.22</a:t>
                      </a:r>
                      <a:endParaRPr kumimoji="0" lang="en-US" sz="1400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05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</a:p>
                  </a:txBody>
                  <a:tcPr marL="6658" marR="6658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4895.53</a:t>
                      </a:r>
                      <a:endParaRPr kumimoji="0" lang="en-US" sz="1400" b="1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1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Arial" panose="020B0604020202020204" pitchFamily="34" charset="0"/>
                        </a:rPr>
                        <a:t>100.00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028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FCC7AECC-4A97-4F70-AC04-BEA689A26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03647" indent="-23217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28688" indent="-1857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00163" indent="-1857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671638" indent="-1857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43113" indent="-185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14588" indent="-185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786063" indent="-185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157538" indent="-185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29E49E-AE4E-4EEE-BB19-DFBD3578DB9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8020042-8E1F-4EF6-8FBB-33E323B1FF7A}"/>
              </a:ext>
            </a:extLst>
          </p:cNvPr>
          <p:cNvSpPr/>
          <p:nvPr/>
        </p:nvSpPr>
        <p:spPr>
          <a:xfrm>
            <a:off x="3016705" y="2375001"/>
            <a:ext cx="3687228" cy="19679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188" b="1" i="0" u="none" strike="noStrike" kern="1200" cap="none" spc="0" normalizeH="0" baseline="0" noProof="0" dirty="0" err="1">
                <a:ln w="12700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ab¨ev</a:t>
            </a:r>
            <a:r>
              <a:rPr kumimoji="0" lang="en-US" sz="12188" b="1" i="0" u="none" strike="noStrike" kern="1200" cap="none" spc="0" normalizeH="0" baseline="0" noProof="0" dirty="0">
                <a:ln w="12700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7193</TotalTime>
  <Words>492</Words>
  <Application>Microsoft Office PowerPoint</Application>
  <PresentationFormat>A4 Paper (210x297 mm)</PresentationFormat>
  <Paragraphs>198</Paragraphs>
  <Slides>12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DDCL</dc:creator>
  <cp:lastModifiedBy>Windows User</cp:lastModifiedBy>
  <cp:revision>449</cp:revision>
  <cp:lastPrinted>2019-09-16T09:43:19Z</cp:lastPrinted>
  <dcterms:created xsi:type="dcterms:W3CDTF">2018-10-07T10:06:19Z</dcterms:created>
  <dcterms:modified xsi:type="dcterms:W3CDTF">2022-08-05T16:52:35Z</dcterms:modified>
</cp:coreProperties>
</file>