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57" r:id="rId2"/>
    <p:sldId id="665" r:id="rId3"/>
    <p:sldId id="663" r:id="rId4"/>
    <p:sldId id="664" r:id="rId5"/>
    <p:sldId id="666" r:id="rId6"/>
    <p:sldId id="692" r:id="rId7"/>
    <p:sldId id="693" r:id="rId8"/>
    <p:sldId id="598" r:id="rId9"/>
    <p:sldId id="377" r:id="rId10"/>
    <p:sldId id="594" r:id="rId11"/>
    <p:sldId id="595" r:id="rId12"/>
    <p:sldId id="599" r:id="rId13"/>
    <p:sldId id="697" r:id="rId14"/>
    <p:sldId id="706" r:id="rId15"/>
    <p:sldId id="698" r:id="rId16"/>
    <p:sldId id="699" r:id="rId17"/>
    <p:sldId id="700" r:id="rId18"/>
    <p:sldId id="602" r:id="rId19"/>
    <p:sldId id="667" r:id="rId20"/>
    <p:sldId id="687" r:id="rId21"/>
    <p:sldId id="688" r:id="rId22"/>
    <p:sldId id="668" r:id="rId23"/>
    <p:sldId id="604" r:id="rId24"/>
    <p:sldId id="669" r:id="rId25"/>
    <p:sldId id="707" r:id="rId2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-89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6697F2-CDB6-49C6-8724-23E2DF2C22E5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D15C1-5C35-4324-AFB7-EFD74027E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71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857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D15C1-5C35-4324-AFB7-EFD74027E13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482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D15C1-5C35-4324-AFB7-EFD74027E1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164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D15C1-5C35-4324-AFB7-EFD74027E1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016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D15C1-5C35-4324-AFB7-EFD74027E1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00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D15C1-5C35-4324-AFB7-EFD74027E1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503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D15C1-5C35-4324-AFB7-EFD74027E13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64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735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D15C1-5C35-4324-AFB7-EFD74027E1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3308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D15C1-5C35-4324-AFB7-EFD74027E13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063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D15C1-5C35-4324-AFB7-EFD74027E13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681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37250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4793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2729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1588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0181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98074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3080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86032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97111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5417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86032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3269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68562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429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227-390E-4CD7-A26A-572B2C6790F9}" type="datetime1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AD964-4E6E-4759-9483-CDA3181FB0B0}" type="datetime1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33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87635-489A-46B0-BEB7-0D441EEB0F50}" type="datetime1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4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E7C34-C62C-4439-B4E9-7AA4B0A227D6}" type="datetime1">
              <a:rPr lang="en-US" smtClean="0"/>
              <a:t>8/15/2022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18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2E86-424D-4F34-95C0-582F89C96686}" type="datetime1">
              <a:rPr lang="en-US" smtClean="0"/>
              <a:t>8/15/2022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5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85FF-A44B-448A-97BA-6D98C9C940C2}" type="datetime1">
              <a:rPr lang="en-US" smtClean="0"/>
              <a:t>8/15/2022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40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D8CE-F291-43EE-9E6A-BCF95D862EE4}" type="datetime1">
              <a:rPr lang="en-US" smtClean="0"/>
              <a:t>8/15/2022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0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DA415-FCD5-407C-BA41-14AD6815EE68}" type="datetime1">
              <a:rPr lang="en-US" smtClean="0"/>
              <a:t>8/15/2022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9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A498-D1EB-4DCE-8A8B-E953D9310064}" type="datetime1">
              <a:rPr lang="en-US" smtClean="0"/>
              <a:t>8/15/2022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8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ACCD-AFC4-4ED1-9C80-B9670C2A24B8}" type="datetime1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1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C23B-B176-442B-A767-F34DAE4E6ACD}" type="datetime1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5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B2F8-5BE4-4C88-903C-C824E8C18439}" type="datetime1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2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9.jpe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23.jpe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27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8.jpeg"/><Relationship Id="rId9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E5E39410-A11C-43AB-BFC7-BFC1E9188A48}"/>
              </a:ext>
            </a:extLst>
          </p:cNvPr>
          <p:cNvSpPr/>
          <p:nvPr/>
        </p:nvSpPr>
        <p:spPr>
          <a:xfrm>
            <a:off x="3618963" y="5271757"/>
            <a:ext cx="2807596" cy="92333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Dc¯’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vcbvqt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cÖ‡dmi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>
                <a:solidFill>
                  <a:prstClr val="black">
                    <a:lumMod val="95000"/>
                    <a:lumOff val="5000"/>
                  </a:prstClr>
                </a:solidFill>
                <a:latin typeface="SutonnyMJ" pitchFamily="2" charset="0"/>
                <a:cs typeface="SutonnyMJ" pitchFamily="2" charset="0"/>
              </a:rPr>
              <a:t>W. </a:t>
            </a:r>
            <a:r>
              <a:rPr lang="en-US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SutonnyMJ" pitchFamily="2" charset="0"/>
                <a:cs typeface="SutonnyMJ" pitchFamily="2" charset="0"/>
              </a:rPr>
              <a:t>gnwmb</a:t>
            </a:r>
            <a:r>
              <a:rPr lang="en-US" b="1" dirty="0">
                <a:solidFill>
                  <a:prstClr val="black">
                    <a:lumMod val="95000"/>
                    <a:lumOff val="5000"/>
                  </a:prst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SutonnyMJ" pitchFamily="2" charset="0"/>
                <a:cs typeface="SutonnyMJ" pitchFamily="2" charset="0"/>
              </a:rPr>
              <a:t>DwÏb</a:t>
            </a:r>
            <a:r>
              <a:rPr lang="en-US" b="1" dirty="0">
                <a:solidFill>
                  <a:prstClr val="black">
                    <a:lumMod val="95000"/>
                    <a:lumOff val="5000"/>
                  </a:prst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SutonnyMJ" pitchFamily="2" charset="0"/>
                <a:cs typeface="SutonnyMJ" pitchFamily="2" charset="0"/>
              </a:rPr>
              <a:t>Avn‡g</a:t>
            </a:r>
            <a:r>
              <a:rPr lang="en-US" b="1" dirty="0">
                <a:solidFill>
                  <a:prstClr val="black">
                    <a:lumMod val="95000"/>
                    <a:lumOff val="5000"/>
                  </a:prstClr>
                </a:solidFill>
                <a:latin typeface="SutonnyMJ" pitchFamily="2" charset="0"/>
                <a:cs typeface="SutonnyMJ" pitchFamily="2" charset="0"/>
              </a:rPr>
              <a:t>`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wUg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wjWvi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5A2D402-CD29-4252-A1D6-2B3869CB3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xmlns="" id="{416E073F-075F-41DF-BB7A-524679690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692590"/>
              </p:ext>
            </p:extLst>
          </p:nvPr>
        </p:nvGraphicFramePr>
        <p:xfrm>
          <a:off x="0" y="-38096"/>
          <a:ext cx="9829799" cy="2103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297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954107"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US" sz="2600" b="1" dirty="0"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algn="ctr"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endParaRPr lang="en-US" sz="1400" b="0" dirty="0" smtClean="0"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algn="ctr"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SutonnyMJ" pitchFamily="2" charset="0"/>
                          <a:cs typeface="SutonnyMJ" pitchFamily="2" charset="0"/>
                        </a:rPr>
                        <a:t>¯</a:t>
                      </a:r>
                      <a:r>
                        <a:rPr lang="en-US" sz="2600" b="1" dirty="0">
                          <a:latin typeface="SutonnyMJ" pitchFamily="2" charset="0"/>
                          <a:cs typeface="SutonnyMJ" pitchFamily="2" charset="0"/>
                        </a:rPr>
                        <a:t>’</a:t>
                      </a:r>
                      <a:r>
                        <a:rPr lang="en-US" sz="2600" b="1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600" b="1" dirty="0" err="1">
                          <a:latin typeface="SutonnyMJ" pitchFamily="2" charset="0"/>
                          <a:cs typeface="SutonnyMJ" pitchFamily="2" charset="0"/>
                        </a:rPr>
                        <a:t>miKvi</a:t>
                      </a:r>
                      <a:r>
                        <a:rPr lang="en-US" sz="2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600" b="1" dirty="0" err="1">
                          <a:latin typeface="SutonnyMJ" pitchFamily="2" charset="0"/>
                          <a:cs typeface="SutonnyMJ" pitchFamily="2" charset="0"/>
                        </a:rPr>
                        <a:t>cÖ‡KŠkj</a:t>
                      </a:r>
                      <a:r>
                        <a:rPr lang="en-US" sz="2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600" b="1" dirty="0" err="1">
                          <a:latin typeface="SutonnyMJ" pitchFamily="2" charset="0"/>
                          <a:cs typeface="SutonnyMJ" pitchFamily="2" charset="0"/>
                        </a:rPr>
                        <a:t>Awa`ßi</a:t>
                      </a:r>
                      <a:r>
                        <a:rPr lang="en-US" sz="2600" b="1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600" b="1" dirty="0" err="1">
                          <a:latin typeface="SutonnyMJ" pitchFamily="2" charset="0"/>
                          <a:cs typeface="SutonnyMJ" pitchFamily="2" charset="0"/>
                        </a:rPr>
                        <a:t>GjwRBwW</a:t>
                      </a:r>
                      <a:r>
                        <a:rPr lang="en-US" sz="2600" b="1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SutonnyMJ" pitchFamily="2" charset="0"/>
                          <a:cs typeface="SutonnyMJ" pitchFamily="2" charset="0"/>
                        </a:rPr>
                        <a:t>Z…</a:t>
                      </a:r>
                      <a:r>
                        <a:rPr lang="en-US" sz="2600" b="1" dirty="0" err="1">
                          <a:latin typeface="SutonnyMJ" pitchFamily="2" charset="0"/>
                          <a:cs typeface="SutonnyMJ" pitchFamily="2" charset="0"/>
                        </a:rPr>
                        <a:t>Zxq</a:t>
                      </a:r>
                      <a:r>
                        <a:rPr lang="en-US" sz="2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600" b="1" dirty="0" err="1"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2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600" b="1" dirty="0" err="1" smtClean="0">
                          <a:latin typeface="SutonnyMJ" pitchFamily="2" charset="0"/>
                          <a:cs typeface="SutonnyMJ" pitchFamily="2" charset="0"/>
                        </a:rPr>
                        <a:t>cwiP</a:t>
                      </a:r>
                      <a:r>
                        <a:rPr lang="en-US" sz="2600" b="1" dirty="0" err="1" smtClean="0">
                          <a:latin typeface="SutonnyMJ"/>
                          <a:cs typeface="SutonnyMJ" pitchFamily="2" charset="0"/>
                        </a:rPr>
                        <a:t>v</a:t>
                      </a:r>
                      <a:r>
                        <a:rPr lang="en-US" sz="2600" b="1" dirty="0" err="1" smtClean="0">
                          <a:latin typeface="SutonnyMJ" pitchFamily="2" charset="0"/>
                          <a:cs typeface="SutonnyMJ" pitchFamily="2" charset="0"/>
                        </a:rPr>
                        <a:t>jb</a:t>
                      </a:r>
                      <a:r>
                        <a:rPr lang="en-US" sz="2600" b="1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600" b="1" dirty="0">
                          <a:latin typeface="SutonnyMJ" pitchFamily="2" charset="0"/>
                          <a:cs typeface="SutonnyMJ" pitchFamily="2" charset="0"/>
                        </a:rPr>
                        <a:t>I </a:t>
                      </a:r>
                      <a:r>
                        <a:rPr lang="en-US" sz="2600" b="1" dirty="0" err="1">
                          <a:latin typeface="SutonnyMJ" pitchFamily="2" charset="0"/>
                          <a:cs typeface="SutonnyMJ" pitchFamily="2" charset="0"/>
                        </a:rPr>
                        <a:t>AeKvVv‡gv</a:t>
                      </a:r>
                      <a:r>
                        <a:rPr lang="en-US" sz="2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600" b="1" dirty="0" err="1">
                          <a:latin typeface="SutonnyMJ" pitchFamily="2" charset="0"/>
                          <a:cs typeface="SutonnyMJ" pitchFamily="2" charset="0"/>
                        </a:rPr>
                        <a:t>DbœwZKiY</a:t>
                      </a:r>
                      <a:r>
                        <a:rPr lang="en-US" sz="2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600" b="1" dirty="0" smtClean="0">
                          <a:latin typeface="SutonnyMJ" pitchFamily="2" charset="0"/>
                          <a:cs typeface="SutonnyMJ" pitchFamily="2" charset="0"/>
                        </a:rPr>
                        <a:t>(†</a:t>
                      </a:r>
                      <a:r>
                        <a:rPr lang="en-US" sz="2600" b="1" dirty="0" err="1">
                          <a:latin typeface="SutonnyMJ" pitchFamily="2" charset="0"/>
                          <a:cs typeface="SutonnyMJ" pitchFamily="2" charset="0"/>
                        </a:rPr>
                        <a:t>m±i</a:t>
                      </a:r>
                      <a:r>
                        <a:rPr lang="en-US" sz="2600" b="1" dirty="0">
                          <a:latin typeface="SutonnyMJ" pitchFamily="2" charset="0"/>
                          <a:cs typeface="SutonnyMJ" pitchFamily="2" charset="0"/>
                        </a:rPr>
                        <a:t>) cÖKí (</a:t>
                      </a:r>
                      <a:r>
                        <a:rPr lang="en-US" sz="2600" b="1" dirty="0" err="1">
                          <a:latin typeface="SutonnyMJ" pitchFamily="2" charset="0"/>
                          <a:cs typeface="SutonnyMJ" pitchFamily="2" charset="0"/>
                        </a:rPr>
                        <a:t>BDwRc</a:t>
                      </a:r>
                      <a:r>
                        <a:rPr lang="en-US" sz="2600" b="1" dirty="0"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  <a:r>
                        <a:rPr lang="en-US" sz="2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r>
                        <a:rPr lang="en-US" sz="2600" b="1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8C302248-D9AD-4930-AB81-15D1D888C308}"/>
              </a:ext>
            </a:extLst>
          </p:cNvPr>
          <p:cNvSpPr/>
          <p:nvPr/>
        </p:nvSpPr>
        <p:spPr>
          <a:xfrm>
            <a:off x="1565051" y="3119232"/>
            <a:ext cx="7080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3200" b="1" dirty="0" smtClean="0">
                <a:latin typeface="SutonnyMJ"/>
                <a:cs typeface="SutonnyMJ" pitchFamily="2" charset="0"/>
              </a:rPr>
              <a:t>†</a:t>
            </a:r>
            <a:r>
              <a:rPr lang="en-US" sz="32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gnvcwiKíbv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lang="en-US" sz="3200" b="1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gv÷vi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¬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¨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)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0F8A1C8B-7D47-4C66-AC3F-428942FDA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9453" y="34189"/>
            <a:ext cx="548640" cy="43314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13B5135C-7121-46A5-8AE0-0928FEA6BA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951" y="34189"/>
            <a:ext cx="548640" cy="4191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8227EA6F-7A1F-4815-A345-166CA55B51D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b="16119"/>
          <a:stretch/>
        </p:blipFill>
        <p:spPr>
          <a:xfrm>
            <a:off x="4449918" y="8431"/>
            <a:ext cx="655482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37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381000" y="0"/>
            <a:ext cx="9144000" cy="6172200"/>
          </a:xfrm>
          <a:prstGeom prst="rect">
            <a:avLst/>
          </a:prstGeom>
          <a:solidFill>
            <a:srgbClr val="996600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693699" y="-14290"/>
            <a:ext cx="1436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cÖKí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weeiYx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EA4F607-B4B1-424D-A6D8-82158BAF7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A7A28747-8721-4E1A-9DD4-8569F7BE5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699253"/>
              </p:ext>
            </p:extLst>
          </p:nvPr>
        </p:nvGraphicFramePr>
        <p:xfrm>
          <a:off x="954094" y="973591"/>
          <a:ext cx="7802217" cy="446285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887246">
                  <a:extLst>
                    <a:ext uri="{9D8B030D-6E8A-4147-A177-3AD203B41FA5}">
                      <a16:colId xmlns:a16="http://schemas.microsoft.com/office/drawing/2014/main" xmlns="" val="3482906933"/>
                    </a:ext>
                  </a:extLst>
                </a:gridCol>
                <a:gridCol w="5914971">
                  <a:extLst>
                    <a:ext uri="{9D8B030D-6E8A-4147-A177-3AD203B41FA5}">
                      <a16:colId xmlns:a16="http://schemas.microsoft.com/office/drawing/2014/main" xmlns="" val="2760338080"/>
                    </a:ext>
                  </a:extLst>
                </a:gridCol>
              </a:tblGrid>
              <a:tr h="768930"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latin typeface="SutonnyMJ" pitchFamily="2" charset="0"/>
                          <a:cs typeface="SutonnyMJ" pitchFamily="2" charset="0"/>
                        </a:rPr>
                        <a:t>cÖK‡íi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bvg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SutonnyMJ" pitchFamily="2" charset="0"/>
                          <a:cs typeface="SutonnyMJ" pitchFamily="2" charset="0"/>
                        </a:rPr>
                        <a:t>Z…</a:t>
                      </a:r>
                      <a:r>
                        <a:rPr lang="en-US" sz="2000" b="0" dirty="0" err="1">
                          <a:latin typeface="SutonnyMJ" pitchFamily="2" charset="0"/>
                          <a:cs typeface="SutonnyMJ" pitchFamily="2" charset="0"/>
                        </a:rPr>
                        <a:t>Zxq</a:t>
                      </a:r>
                      <a:r>
                        <a:rPr lang="en-US" sz="2000" b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2000" b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latin typeface="SutonnyMJ" pitchFamily="2" charset="0"/>
                          <a:cs typeface="SutonnyMJ" pitchFamily="2" charset="0"/>
                        </a:rPr>
                        <a:t>cwiPvjb</a:t>
                      </a:r>
                      <a:r>
                        <a:rPr lang="en-US" sz="2000" b="0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="0" dirty="0" err="1">
                          <a:latin typeface="SutonnyMJ" pitchFamily="2" charset="0"/>
                          <a:cs typeface="SutonnyMJ" pitchFamily="2" charset="0"/>
                        </a:rPr>
                        <a:t>AeKvVv‡gv</a:t>
                      </a:r>
                      <a:r>
                        <a:rPr lang="en-US" sz="2000" b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latin typeface="SutonnyMJ" pitchFamily="2" charset="0"/>
                          <a:cs typeface="SutonnyMJ" pitchFamily="2" charset="0"/>
                        </a:rPr>
                        <a:t>DbœwZKiY</a:t>
                      </a:r>
                      <a:r>
                        <a:rPr lang="en-US" sz="2000" b="0" dirty="0">
                          <a:latin typeface="SutonnyMJ" pitchFamily="2" charset="0"/>
                          <a:cs typeface="SutonnyMJ" pitchFamily="2" charset="0"/>
                        </a:rPr>
                        <a:t> (‡</a:t>
                      </a:r>
                      <a:r>
                        <a:rPr lang="en-US" sz="2000" b="0" dirty="0" err="1">
                          <a:latin typeface="SutonnyMJ" pitchFamily="2" charset="0"/>
                          <a:cs typeface="SutonnyMJ" pitchFamily="2" charset="0"/>
                        </a:rPr>
                        <a:t>m±i</a:t>
                      </a:r>
                      <a:r>
                        <a:rPr lang="en-US" sz="2000" b="0" dirty="0">
                          <a:latin typeface="SutonnyMJ" pitchFamily="2" charset="0"/>
                          <a:cs typeface="SutonnyMJ" pitchFamily="2" charset="0"/>
                        </a:rPr>
                        <a:t>) </a:t>
                      </a:r>
                      <a:r>
                        <a:rPr lang="en-US" sz="2000" b="0" dirty="0" err="1">
                          <a:latin typeface="SutonnyMJ" pitchFamily="2" charset="0"/>
                          <a:cs typeface="SutonnyMJ" pitchFamily="2" charset="0"/>
                        </a:rPr>
                        <a:t>cÖKí</a:t>
                      </a:r>
                      <a:r>
                        <a:rPr lang="en-US" sz="2000" b="0" dirty="0">
                          <a:latin typeface="SutonnyMJ" pitchFamily="2" charset="0"/>
                          <a:cs typeface="SutonnyMJ" pitchFamily="2" charset="0"/>
                        </a:rPr>
                        <a:t> (BDwRAvBAvBwc-3</a:t>
                      </a:r>
                      <a:r>
                        <a:rPr lang="bn-IN" sz="2000" b="0" dirty="0">
                          <a:latin typeface="SutonnyMJ" pitchFamily="2" charset="0"/>
                        </a:rPr>
                        <a:t>) </a:t>
                      </a:r>
                      <a:endParaRPr lang="en-US" sz="2000" b="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extLst>
                  <a:ext uri="{0D108BD9-81ED-4DB2-BD59-A6C34878D82A}">
                    <a16:rowId xmlns:a16="http://schemas.microsoft.com/office/drawing/2014/main" xmlns="" val="520467737"/>
                  </a:ext>
                </a:extLst>
              </a:tr>
              <a:tr h="1074706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A_© </a:t>
                      </a:r>
                      <a:r>
                        <a:rPr lang="en-US" sz="2000" b="1" kern="1200" dirty="0" err="1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mnvqZvq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n-lt"/>
                          <a:cs typeface="SutonnyMJ" pitchFamily="2" charset="0"/>
                        </a:rPr>
                        <a:t>Asian Development Bank (ADB)</a:t>
                      </a:r>
                      <a:endParaRPr lang="bn-IN" sz="2000" dirty="0">
                        <a:latin typeface="+mn-lt"/>
                      </a:endParaRPr>
                    </a:p>
                    <a:p>
                      <a:r>
                        <a:rPr lang="en-US" sz="2000" dirty="0">
                          <a:latin typeface="+mn-lt"/>
                          <a:cs typeface="SutonnyMJ" pitchFamily="2" charset="0"/>
                        </a:rPr>
                        <a:t>OPEC Fund for International Development (OFID)</a:t>
                      </a:r>
                      <a:endParaRPr lang="bn-IN" sz="2000" dirty="0">
                        <a:latin typeface="+mn-lt"/>
                      </a:endParaRPr>
                    </a:p>
                    <a:p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MYcªRvZš¿x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evsjv‡`k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miKvi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extLst>
                  <a:ext uri="{0D108BD9-81ED-4DB2-BD59-A6C34878D82A}">
                    <a16:rowId xmlns:a16="http://schemas.microsoft.com/office/drawing/2014/main" xmlns="" val="418880446"/>
                  </a:ext>
                </a:extLst>
              </a:tr>
              <a:tr h="429556"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latin typeface="SutonnyMJ" pitchFamily="2" charset="0"/>
                          <a:cs typeface="SutonnyMJ" pitchFamily="2" charset="0"/>
                        </a:rPr>
                        <a:t>wbe©vnx</a:t>
                      </a:r>
                      <a:r>
                        <a:rPr lang="en-US" sz="20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dirty="0" err="1">
                          <a:latin typeface="SutonnyMJ" pitchFamily="2" charset="0"/>
                          <a:cs typeface="SutonnyMJ" pitchFamily="2" charset="0"/>
                        </a:rPr>
                        <a:t>cÖwZôvb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miKvi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cª‡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KŠkj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Awa`ßi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GjwRBwW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extLst>
                  <a:ext uri="{0D108BD9-81ED-4DB2-BD59-A6C34878D82A}">
                    <a16:rowId xmlns:a16="http://schemas.microsoft.com/office/drawing/2014/main" xmlns="" val="2850478455"/>
                  </a:ext>
                </a:extLst>
              </a:tr>
              <a:tr h="442910">
                <a:tc>
                  <a:txBody>
                    <a:bodyPr/>
                    <a:lstStyle/>
                    <a:p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civgk©K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cÖwZôvb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2000" kern="1200" baseline="0" dirty="0" err="1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W‡fjc‡g›U</a:t>
                      </a:r>
                      <a:r>
                        <a:rPr lang="en-US" sz="2000" kern="1200" baseline="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baseline="0" dirty="0" err="1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wWRvBb</a:t>
                      </a:r>
                      <a:r>
                        <a:rPr lang="en-US" sz="2000" kern="1200" baseline="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baseline="0" dirty="0" err="1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KÝ¨vj‡U›Um</a:t>
                      </a:r>
                      <a:r>
                        <a:rPr lang="en-US" sz="2000" kern="1200" baseline="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baseline="0" dirty="0" err="1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wj</a:t>
                      </a:r>
                      <a:r>
                        <a:rPr lang="en-US" sz="2000" kern="1200" baseline="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: (</a:t>
                      </a:r>
                      <a:r>
                        <a:rPr lang="en-US" sz="2000" kern="1200" baseline="0" dirty="0" err="1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wW.wW.wm.wj</a:t>
                      </a:r>
                      <a:r>
                        <a:rPr lang="en-US" sz="2000" kern="1200" baseline="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:)</a:t>
                      </a:r>
                    </a:p>
                  </a:txBody>
                  <a:tcPr marL="91436" marR="91436" marT="45724" marB="45724"/>
                </a:tc>
                <a:extLst>
                  <a:ext uri="{0D108BD9-81ED-4DB2-BD59-A6C34878D82A}">
                    <a16:rowId xmlns:a16="http://schemas.microsoft.com/office/drawing/2014/main" xmlns="" val="3746778625"/>
                  </a:ext>
                </a:extLst>
              </a:tr>
              <a:tr h="434613"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latin typeface="SutonnyMJ" pitchFamily="2" charset="0"/>
                          <a:cs typeface="SutonnyMJ" pitchFamily="2" charset="0"/>
                        </a:rPr>
                        <a:t>cÖKí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cŠimfv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extLst>
                  <a:ext uri="{0D108BD9-81ED-4DB2-BD59-A6C34878D82A}">
                    <a16:rowId xmlns:a16="http://schemas.microsoft.com/office/drawing/2014/main" xmlns="" val="3161616996"/>
                  </a:ext>
                </a:extLst>
              </a:tr>
              <a:tr h="434613">
                <a:tc rowSpan="3">
                  <a:txBody>
                    <a:bodyPr/>
                    <a:lstStyle/>
                    <a:p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cÖavb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‡÷</a:t>
                      </a:r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K‡nvìvi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cŠimfvi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mKj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kÖYx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-‡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ckvi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gvbyl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extLst>
                  <a:ext uri="{0D108BD9-81ED-4DB2-BD59-A6C34878D82A}">
                    <a16:rowId xmlns:a16="http://schemas.microsoft.com/office/drawing/2014/main" xmlns="" val="604727899"/>
                  </a:ext>
                </a:extLst>
              </a:tr>
              <a:tr h="43461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miKvwi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emiKvwi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Dbœqb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ms¯’v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bn-IN" sz="2000" baseline="0" dirty="0">
                          <a:latin typeface="SutonnyMJ" pitchFamily="2" charset="0"/>
                        </a:rPr>
                        <a:t> 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extLst>
                  <a:ext uri="{0D108BD9-81ED-4DB2-BD59-A6C34878D82A}">
                    <a16:rowId xmlns:a16="http://schemas.microsoft.com/office/drawing/2014/main" xmlns="" val="2717193375"/>
                  </a:ext>
                </a:extLst>
              </a:tr>
              <a:tr h="4429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ckvRxwe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msMVb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mwgwZ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extLst>
                  <a:ext uri="{0D108BD9-81ED-4DB2-BD59-A6C34878D82A}">
                    <a16:rowId xmlns:a16="http://schemas.microsoft.com/office/drawing/2014/main" xmlns="" val="1739463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946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410897" y="6"/>
            <a:ext cx="3122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gnvcwiKíbvi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wewfbœ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ch©vq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6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1B386AC-2B01-44DE-95CF-F358A3F13433}"/>
              </a:ext>
            </a:extLst>
          </p:cNvPr>
          <p:cNvSpPr txBox="1"/>
          <p:nvPr/>
        </p:nvSpPr>
        <p:spPr>
          <a:xfrm>
            <a:off x="5219884" y="4824347"/>
            <a:ext cx="2390081" cy="31745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3q </a:t>
            </a:r>
            <a:r>
              <a:rPr kumimoji="0" lang="en-US" sz="146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gZwewbgq</a:t>
            </a:r>
            <a:r>
              <a:rPr kumimoji="0" lang="en-US" sz="146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46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mfv</a:t>
            </a:r>
            <a:endParaRPr kumimoji="0" lang="en-US" sz="146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AE4875E-4E52-4CA2-B9CB-856452EEB21D}"/>
              </a:ext>
            </a:extLst>
          </p:cNvPr>
          <p:cNvGrpSpPr/>
          <p:nvPr/>
        </p:nvGrpSpPr>
        <p:grpSpPr>
          <a:xfrm>
            <a:off x="87716" y="3410551"/>
            <a:ext cx="2222401" cy="1923157"/>
            <a:chOff x="87710" y="3410545"/>
            <a:chExt cx="2222401" cy="192315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4614561E-0323-4752-A24B-BA0317E9B8F0}"/>
                </a:ext>
              </a:extLst>
            </p:cNvPr>
            <p:cNvSpPr/>
            <p:nvPr/>
          </p:nvSpPr>
          <p:spPr>
            <a:xfrm>
              <a:off x="87710" y="3410545"/>
              <a:ext cx="2222401" cy="1923157"/>
            </a:xfrm>
            <a:prstGeom prst="rect">
              <a:avLst/>
            </a:prstGeom>
            <a:noFill/>
            <a:ln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C61D367F-2983-451E-8DA0-0974ED6BE573}"/>
                </a:ext>
              </a:extLst>
            </p:cNvPr>
            <p:cNvSpPr txBox="1"/>
            <p:nvPr/>
          </p:nvSpPr>
          <p:spPr>
            <a:xfrm>
              <a:off x="279897" y="4107061"/>
              <a:ext cx="1857375" cy="792525"/>
            </a:xfrm>
            <a:prstGeom prst="rect">
              <a:avLst/>
            </a:prstGeom>
            <a:ln w="38100">
              <a:solidFill>
                <a:schemeClr val="accent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7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gnvcwiKíbv cÖYqb </a:t>
              </a:r>
              <a:r>
                <a:rPr kumimoji="0" lang="en-US" sz="2275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ch©vq</a:t>
              </a:r>
              <a:endParaRPr kumimoji="0" lang="en-US" sz="227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E9B7FF2-209D-4BEB-8109-36A3B347781D}"/>
              </a:ext>
            </a:extLst>
          </p:cNvPr>
          <p:cNvGrpSpPr/>
          <p:nvPr/>
        </p:nvGrpSpPr>
        <p:grpSpPr>
          <a:xfrm>
            <a:off x="78687" y="1143000"/>
            <a:ext cx="9728001" cy="5321524"/>
            <a:chOff x="78681" y="1143000"/>
            <a:chExt cx="9728001" cy="446930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A809B24F-8A27-4662-B257-169EDFE4B68B}"/>
                </a:ext>
              </a:extLst>
            </p:cNvPr>
            <p:cNvSpPr txBox="1"/>
            <p:nvPr/>
          </p:nvSpPr>
          <p:spPr>
            <a:xfrm>
              <a:off x="260548" y="1341636"/>
              <a:ext cx="1857375" cy="665606"/>
            </a:xfrm>
            <a:prstGeom prst="rect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75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cÖv_wgK</a:t>
              </a:r>
              <a:r>
                <a:rPr kumimoji="0" lang="en-US" sz="227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75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ch©vq</a:t>
              </a:r>
              <a:endParaRPr kumimoji="0" lang="en-US" sz="227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  <p:grpSp>
          <p:nvGrpSpPr>
            <p:cNvPr id="14" name="Group 3">
              <a:extLst>
                <a:ext uri="{FF2B5EF4-FFF2-40B4-BE49-F238E27FC236}">
                  <a16:creationId xmlns:a16="http://schemas.microsoft.com/office/drawing/2014/main" xmlns="" id="{9720B3D8-4B98-484C-A1A8-DF93CDC734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6159" y="2503785"/>
              <a:ext cx="7044089" cy="750311"/>
              <a:chOff x="3288051" y="2968511"/>
              <a:chExt cx="8793972" cy="923098"/>
            </a:xfrm>
          </p:grpSpPr>
          <p:grpSp>
            <p:nvGrpSpPr>
              <p:cNvPr id="56" name="Group 5">
                <a:extLst>
                  <a:ext uri="{FF2B5EF4-FFF2-40B4-BE49-F238E27FC236}">
                    <a16:creationId xmlns:a16="http://schemas.microsoft.com/office/drawing/2014/main" xmlns="" id="{4BBD4447-2B6E-466B-8165-B4FD673AF9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88051" y="2968511"/>
                <a:ext cx="8793972" cy="560632"/>
                <a:chOff x="408205" y="3047110"/>
                <a:chExt cx="8793972" cy="560632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xmlns="" id="{8106D726-9AA9-4AE4-9BBA-040E7BA02908}"/>
                    </a:ext>
                  </a:extLst>
                </p:cNvPr>
                <p:cNvSpPr txBox="1"/>
                <p:nvPr/>
              </p:nvSpPr>
              <p:spPr>
                <a:xfrm>
                  <a:off x="408205" y="3048697"/>
                  <a:ext cx="1279178" cy="328018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mxgvbv wba©viY</a:t>
                  </a: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xmlns="" id="{FF377284-8F9A-498C-AFB8-E2BBCBB1F4EE}"/>
                    </a:ext>
                  </a:extLst>
                </p:cNvPr>
                <p:cNvSpPr txBox="1"/>
                <p:nvPr/>
              </p:nvSpPr>
              <p:spPr>
                <a:xfrm>
                  <a:off x="1727305" y="3047110"/>
                  <a:ext cx="1935578" cy="328018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‡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fŠZ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AeKvVv‡gv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Rwic</a:t>
                  </a:r>
                  <a:endPara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xmlns="" id="{3F8661EA-BCB8-4EA0-8B34-2AF3C8D4BD3A}"/>
                    </a:ext>
                  </a:extLst>
                </p:cNvPr>
                <p:cNvSpPr txBox="1"/>
                <p:nvPr/>
              </p:nvSpPr>
              <p:spPr>
                <a:xfrm>
                  <a:off x="3712196" y="3047110"/>
                  <a:ext cx="976996" cy="328018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g¨vc ˆ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Zix</a:t>
                  </a:r>
                  <a:endPara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endParaRP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xmlns="" id="{CFA3FFF2-54F2-4B26-AA4B-C49805A9A87D}"/>
                    </a:ext>
                  </a:extLst>
                </p:cNvPr>
                <p:cNvSpPr txBox="1"/>
                <p:nvPr/>
              </p:nvSpPr>
              <p:spPr>
                <a:xfrm>
                  <a:off x="4688196" y="3048697"/>
                  <a:ext cx="2912174" cy="328018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LvZIqvix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mgxÿv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Ges Ab¨vb¨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Rwic</a:t>
                  </a:r>
                  <a:endPara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xmlns="" id="{1F1F75CD-B6BB-4E63-9C1B-99A98622F10D}"/>
                    </a:ext>
                  </a:extLst>
                </p:cNvPr>
                <p:cNvSpPr txBox="1"/>
                <p:nvPr/>
              </p:nvSpPr>
              <p:spPr>
                <a:xfrm>
                  <a:off x="7635389" y="3047110"/>
                  <a:ext cx="1566788" cy="560632"/>
                </a:xfrm>
                <a:prstGeom prst="rect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2q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gZwewbgq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mfv</a:t>
                  </a:r>
                  <a:endPara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endParaRPr>
                </a:p>
              </p:txBody>
            </p:sp>
          </p:grp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xmlns="" id="{81525755-168E-430F-8F63-C51D72FD7775}"/>
                  </a:ext>
                </a:extLst>
              </p:cNvPr>
              <p:cNvSpPr txBox="1"/>
              <p:nvPr/>
            </p:nvSpPr>
            <p:spPr>
              <a:xfrm>
                <a:off x="6529828" y="3563590"/>
                <a:ext cx="3057893" cy="328019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mv‡f© </a:t>
                </a:r>
                <a:r>
                  <a:rPr kumimoji="0" lang="en-US" sz="1463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wi‡cvU</a:t>
                </a:r>
                <a:r>
                  <a:rPr kumimoji="0" lang="en-US" sz="14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©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600CC9BC-2680-4283-B3B6-3F8C2018FAB9}"/>
                </a:ext>
              </a:extLst>
            </p:cNvPr>
            <p:cNvSpPr txBox="1"/>
            <p:nvPr/>
          </p:nvSpPr>
          <p:spPr>
            <a:xfrm>
              <a:off x="3643809" y="5241330"/>
              <a:ext cx="5431532" cy="266619"/>
            </a:xfrm>
            <a:prstGeom prst="rect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63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P‚ovšÍ</a:t>
              </a:r>
              <a:r>
                <a:rPr kumimoji="0" lang="en-US" sz="146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463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gv÷vi</a:t>
              </a:r>
              <a:r>
                <a:rPr kumimoji="0" lang="en-US" sz="146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463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cøv¨vb</a:t>
              </a:r>
              <a:r>
                <a:rPr kumimoji="0" lang="en-US" sz="146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cÖYqb</a:t>
              </a:r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xmlns="" id="{10591093-8600-49CA-B6F5-3960E462FA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49922" y="3480197"/>
              <a:ext cx="5107413" cy="1333078"/>
              <a:chOff x="4757306" y="3774264"/>
              <a:chExt cx="6286297" cy="1641142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xmlns="" id="{14275314-7628-4CFE-B93E-5AA886FC6ED9}"/>
                  </a:ext>
                </a:extLst>
              </p:cNvPr>
              <p:cNvSpPr txBox="1"/>
              <p:nvPr/>
            </p:nvSpPr>
            <p:spPr>
              <a:xfrm>
                <a:off x="5514056" y="5087173"/>
                <a:ext cx="4419776" cy="328233"/>
              </a:xfrm>
              <a:prstGeom prst="rect">
                <a:avLst/>
              </a:prstGeom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Lmov</a:t>
                </a: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gv÷vi</a:t>
                </a: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cø¨vb</a:t>
                </a: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cÖYqb</a:t>
                </a: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Av‡jvPbv</a:t>
                </a:r>
                <a:endParaRPr kumimoji="0" lang="en-US" sz="146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endParaRPr>
              </a:p>
            </p:txBody>
          </p:sp>
          <p:grpSp>
            <p:nvGrpSpPr>
              <p:cNvPr id="52" name="Group 15">
                <a:extLst>
                  <a:ext uri="{FF2B5EF4-FFF2-40B4-BE49-F238E27FC236}">
                    <a16:creationId xmlns:a16="http://schemas.microsoft.com/office/drawing/2014/main" xmlns="" id="{C9F276BB-EC8D-4EAA-ACEF-E6784A2EB8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57306" y="3774264"/>
                <a:ext cx="6286297" cy="839542"/>
                <a:chOff x="3696727" y="3925168"/>
                <a:chExt cx="6286297" cy="839542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xmlns="" id="{BFD99E18-B9B5-4583-89CC-577DFC03222C}"/>
                    </a:ext>
                  </a:extLst>
                </p:cNvPr>
                <p:cNvSpPr txBox="1"/>
                <p:nvPr/>
              </p:nvSpPr>
              <p:spPr>
                <a:xfrm>
                  <a:off x="3991496" y="3925168"/>
                  <a:ext cx="3556142" cy="328233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cwiKíbvi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bxwZgvjv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wba©viY Ges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cÖ‡ÿcY</a:t>
                  </a:r>
                  <a:endPara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xmlns="" id="{59026630-696A-4D29-BB38-E1F3B7008D45}"/>
                    </a:ext>
                  </a:extLst>
                </p:cNvPr>
                <p:cNvSpPr txBox="1"/>
                <p:nvPr/>
              </p:nvSpPr>
              <p:spPr>
                <a:xfrm>
                  <a:off x="3696727" y="4425361"/>
                  <a:ext cx="4145679" cy="328233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Z_¨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we‡kølY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K‡i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KvVv‡gv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Ges Ab¨vb¨ cwiKíbv ˆ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Zix</a:t>
                  </a:r>
                  <a:endPara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xmlns="" id="{8CAE0B6A-65B3-4A07-B765-CB27A96BBF6E}"/>
                    </a:ext>
                  </a:extLst>
                </p:cNvPr>
                <p:cNvSpPr txBox="1"/>
                <p:nvPr/>
              </p:nvSpPr>
              <p:spPr>
                <a:xfrm>
                  <a:off x="8090518" y="4436477"/>
                  <a:ext cx="1892506" cy="328233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gv÷vi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cø¨vb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g¨vc ˆ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Zix</a:t>
                  </a:r>
                  <a:endPara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endParaRPr>
                </a:p>
              </p:txBody>
            </p:sp>
          </p:grpSp>
        </p:grpSp>
        <p:grpSp>
          <p:nvGrpSpPr>
            <p:cNvPr id="18" name="Group 21">
              <a:extLst>
                <a:ext uri="{FF2B5EF4-FFF2-40B4-BE49-F238E27FC236}">
                  <a16:creationId xmlns:a16="http://schemas.microsoft.com/office/drawing/2014/main" xmlns="" id="{2BD7FE9A-0B8A-4A76-82A6-45AF4AFC95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90293" y="1253926"/>
              <a:ext cx="4030723" cy="830280"/>
              <a:chOff x="6852371" y="1591982"/>
              <a:chExt cx="4960875" cy="1022715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87894962-F9EA-479A-9522-F540C4BA8D0D}"/>
                  </a:ext>
                </a:extLst>
              </p:cNvPr>
              <p:cNvSpPr txBox="1"/>
              <p:nvPr/>
            </p:nvSpPr>
            <p:spPr>
              <a:xfrm>
                <a:off x="6852371" y="1604691"/>
                <a:ext cx="1156527" cy="328414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Kv‡Ri</a:t>
                </a: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Avi</a:t>
                </a: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¤¢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7FABDD03-E500-4516-B286-D61D4B8E262F}"/>
                  </a:ext>
                </a:extLst>
              </p:cNvPr>
              <p:cNvSpPr txBox="1"/>
              <p:nvPr/>
            </p:nvSpPr>
            <p:spPr>
              <a:xfrm>
                <a:off x="8483001" y="1604691"/>
                <a:ext cx="1592542" cy="328414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1g </a:t>
                </a: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gZwewbgq</a:t>
                </a: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mfv</a:t>
                </a:r>
                <a:endParaRPr kumimoji="0" lang="en-US" sz="146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xmlns="" id="{D7DACC04-74CB-45DC-8092-B70E37D13AAC}"/>
                  </a:ext>
                </a:extLst>
              </p:cNvPr>
              <p:cNvSpPr txBox="1"/>
              <p:nvPr/>
            </p:nvSpPr>
            <p:spPr>
              <a:xfrm>
                <a:off x="7886245" y="2286283"/>
                <a:ext cx="2714617" cy="328414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63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Bb‡mckb</a:t>
                </a:r>
                <a:r>
                  <a:rPr kumimoji="0" lang="en-US" sz="14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463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wi‡cvU</a:t>
                </a:r>
                <a:r>
                  <a:rPr kumimoji="0" lang="en-US" sz="14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©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1DB4B465-FE3B-404C-86CE-0F53F4221FCC}"/>
                  </a:ext>
                </a:extLst>
              </p:cNvPr>
              <p:cNvSpPr txBox="1"/>
              <p:nvPr/>
            </p:nvSpPr>
            <p:spPr>
              <a:xfrm>
                <a:off x="10560047" y="1591982"/>
                <a:ext cx="1253199" cy="328414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cÖv_wgK</a:t>
                </a: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Rwic</a:t>
                </a:r>
                <a:endParaRPr kumimoji="0" lang="en-US" sz="146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endParaRPr>
              </a:p>
            </p:txBody>
          </p:sp>
          <p:cxnSp>
            <p:nvCxnSpPr>
              <p:cNvPr id="50" name="Elbow Connector 26">
                <a:extLst>
                  <a:ext uri="{FF2B5EF4-FFF2-40B4-BE49-F238E27FC236}">
                    <a16:creationId xmlns:a16="http://schemas.microsoft.com/office/drawing/2014/main" xmlns="" id="{B7DDE83D-C41D-4B9B-B571-E16D597EFC15}"/>
                  </a:ext>
                </a:extLst>
              </p:cNvPr>
              <p:cNvCxnSpPr>
                <a:stCxn id="45" idx="2"/>
                <a:endCxn id="48" idx="0"/>
              </p:cNvCxnSpPr>
              <p:nvPr/>
            </p:nvCxnSpPr>
            <p:spPr>
              <a:xfrm rot="16200000" flipH="1">
                <a:off x="8160505" y="1203234"/>
                <a:ext cx="353177" cy="1812919"/>
              </a:xfrm>
              <a:prstGeom prst="bentConnector3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Elbow Connector 27">
              <a:extLst>
                <a:ext uri="{FF2B5EF4-FFF2-40B4-BE49-F238E27FC236}">
                  <a16:creationId xmlns:a16="http://schemas.microsoft.com/office/drawing/2014/main" xmlns="" id="{5E837416-E98D-4973-9411-D8F9B28754C1}"/>
                </a:ext>
              </a:extLst>
            </p:cNvPr>
            <p:cNvCxnSpPr>
              <a:stCxn id="47" idx="2"/>
              <a:endCxn id="48" idx="0"/>
            </p:cNvCxnSpPr>
            <p:nvPr/>
          </p:nvCxnSpPr>
          <p:spPr>
            <a:xfrm rot="5400000">
              <a:off x="6204284" y="1659715"/>
              <a:ext cx="286723" cy="29021"/>
            </a:xfrm>
            <a:prstGeom prst="bentConnector3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Elbow Connector 28">
              <a:extLst>
                <a:ext uri="{FF2B5EF4-FFF2-40B4-BE49-F238E27FC236}">
                  <a16:creationId xmlns:a16="http://schemas.microsoft.com/office/drawing/2014/main" xmlns="" id="{F20B4778-18A5-40F5-8339-D532C04F95FA}"/>
                </a:ext>
              </a:extLst>
            </p:cNvPr>
            <p:cNvCxnSpPr>
              <a:stCxn id="49" idx="2"/>
              <a:endCxn id="48" idx="0"/>
            </p:cNvCxnSpPr>
            <p:nvPr/>
          </p:nvCxnSpPr>
          <p:spPr>
            <a:xfrm rot="5400000">
              <a:off x="6973999" y="879682"/>
              <a:ext cx="297041" cy="157876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Elbow Connector 29">
              <a:extLst>
                <a:ext uri="{FF2B5EF4-FFF2-40B4-BE49-F238E27FC236}">
                  <a16:creationId xmlns:a16="http://schemas.microsoft.com/office/drawing/2014/main" xmlns="" id="{48695E26-474A-44BD-8A24-2E8094A1D9D0}"/>
                </a:ext>
              </a:extLst>
            </p:cNvPr>
            <p:cNvCxnSpPr>
              <a:stCxn id="58" idx="2"/>
              <a:endCxn id="57" idx="1"/>
            </p:cNvCxnSpPr>
            <p:nvPr/>
          </p:nvCxnSpPr>
          <p:spPr>
            <a:xfrm rot="16200000" flipH="1">
              <a:off x="4096126" y="1904046"/>
              <a:ext cx="349092" cy="2084387"/>
            </a:xfrm>
            <a:prstGeom prst="bentConnector2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lbow Connector 30">
              <a:extLst>
                <a:ext uri="{FF2B5EF4-FFF2-40B4-BE49-F238E27FC236}">
                  <a16:creationId xmlns:a16="http://schemas.microsoft.com/office/drawing/2014/main" xmlns="" id="{045827AE-5FB4-4830-A18A-0A2DB78D6E23}"/>
                </a:ext>
              </a:extLst>
            </p:cNvPr>
            <p:cNvCxnSpPr>
              <a:stCxn id="59" idx="2"/>
              <a:endCxn id="57" idx="1"/>
            </p:cNvCxnSpPr>
            <p:nvPr/>
          </p:nvCxnSpPr>
          <p:spPr>
            <a:xfrm rot="16200000" flipH="1">
              <a:off x="4755236" y="2563156"/>
              <a:ext cx="350382" cy="764878"/>
            </a:xfrm>
            <a:prstGeom prst="bentConnector2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Elbow Connector 31">
              <a:extLst>
                <a:ext uri="{FF2B5EF4-FFF2-40B4-BE49-F238E27FC236}">
                  <a16:creationId xmlns:a16="http://schemas.microsoft.com/office/drawing/2014/main" xmlns="" id="{68F4A94B-5B2A-42FB-BDE4-03314BD1132C}"/>
                </a:ext>
              </a:extLst>
            </p:cNvPr>
            <p:cNvCxnSpPr>
              <a:stCxn id="60" idx="2"/>
              <a:endCxn id="57" idx="0"/>
            </p:cNvCxnSpPr>
            <p:nvPr/>
          </p:nvCxnSpPr>
          <p:spPr>
            <a:xfrm rot="16200000" flipH="1">
              <a:off x="6037247" y="2487150"/>
              <a:ext cx="217072" cy="783579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32">
              <a:extLst>
                <a:ext uri="{FF2B5EF4-FFF2-40B4-BE49-F238E27FC236}">
                  <a16:creationId xmlns:a16="http://schemas.microsoft.com/office/drawing/2014/main" xmlns="" id="{95A8281B-110F-486A-9A1D-1C4655A59873}"/>
                </a:ext>
              </a:extLst>
            </p:cNvPr>
            <p:cNvCxnSpPr>
              <a:stCxn id="61" idx="2"/>
              <a:endCxn id="57" idx="3"/>
            </p:cNvCxnSpPr>
            <p:nvPr/>
          </p:nvCxnSpPr>
          <p:spPr>
            <a:xfrm rot="16200000" flipH="1">
              <a:off x="7362010" y="2720517"/>
              <a:ext cx="349092" cy="451445"/>
            </a:xfrm>
            <a:prstGeom prst="bentConnector4">
              <a:avLst>
                <a:gd name="adj1" fmla="val 30906"/>
                <a:gd name="adj2" fmla="val 308996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33">
              <a:extLst>
                <a:ext uri="{FF2B5EF4-FFF2-40B4-BE49-F238E27FC236}">
                  <a16:creationId xmlns:a16="http://schemas.microsoft.com/office/drawing/2014/main" xmlns="" id="{9F98453C-373D-4CDC-A1EB-AF20658B7A80}"/>
                </a:ext>
              </a:extLst>
            </p:cNvPr>
            <p:cNvCxnSpPr>
              <a:stCxn id="62" idx="2"/>
              <a:endCxn id="57" idx="3"/>
            </p:cNvCxnSpPr>
            <p:nvPr/>
          </p:nvCxnSpPr>
          <p:spPr>
            <a:xfrm rot="5400000">
              <a:off x="8366854" y="2354901"/>
              <a:ext cx="161309" cy="1370460"/>
            </a:xfrm>
            <a:prstGeom prst="bentConnector2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xmlns="" id="{3CCCE704-98B7-4C5B-91FE-8209D9C628CC}"/>
                </a:ext>
              </a:extLst>
            </p:cNvPr>
            <p:cNvCxnSpPr>
              <a:stCxn id="54" idx="3"/>
              <a:endCxn id="55" idx="1"/>
            </p:cNvCxnSpPr>
            <p:nvPr/>
          </p:nvCxnSpPr>
          <p:spPr>
            <a:xfrm>
              <a:off x="7318152" y="4019807"/>
              <a:ext cx="201583" cy="9029"/>
            </a:xfrm>
            <a:prstGeom prst="straightConnector1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xmlns="" id="{AAB09997-F9C9-416E-A30B-79EE8B962298}"/>
                </a:ext>
              </a:extLst>
            </p:cNvPr>
            <p:cNvCxnSpPr>
              <a:stCxn id="54" idx="0"/>
              <a:endCxn id="53" idx="2"/>
            </p:cNvCxnSpPr>
            <p:nvPr/>
          </p:nvCxnSpPr>
          <p:spPr>
            <a:xfrm flipV="1">
              <a:off x="5634037" y="3746816"/>
              <a:ext cx="0" cy="139680"/>
            </a:xfrm>
            <a:prstGeom prst="straightConnector1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D120F5AE-F94A-4BBB-B8A8-5C687D56C981}"/>
                </a:ext>
              </a:extLst>
            </p:cNvPr>
            <p:cNvSpPr/>
            <p:nvPr/>
          </p:nvSpPr>
          <p:spPr>
            <a:xfrm>
              <a:off x="2662238" y="1143000"/>
              <a:ext cx="7130256" cy="1124744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12DB04C6-FDEC-4B62-B720-5E9EB0F2D02D}"/>
                </a:ext>
              </a:extLst>
            </p:cNvPr>
            <p:cNvSpPr/>
            <p:nvPr/>
          </p:nvSpPr>
          <p:spPr>
            <a:xfrm>
              <a:off x="78681" y="1143000"/>
              <a:ext cx="2222400" cy="1124744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" name="Elbow Connector 42">
              <a:extLst>
                <a:ext uri="{FF2B5EF4-FFF2-40B4-BE49-F238E27FC236}">
                  <a16:creationId xmlns:a16="http://schemas.microsoft.com/office/drawing/2014/main" xmlns="" id="{A4B28E8B-85E9-4498-9B1D-67040FCFB59A}"/>
                </a:ext>
              </a:extLst>
            </p:cNvPr>
            <p:cNvCxnSpPr>
              <a:stCxn id="30" idx="1"/>
              <a:endCxn id="31" idx="3"/>
            </p:cNvCxnSpPr>
            <p:nvPr/>
          </p:nvCxnSpPr>
          <p:spPr>
            <a:xfrm rot="10800000">
              <a:off x="2301081" y="1705372"/>
              <a:ext cx="361156" cy="0"/>
            </a:xfrm>
            <a:prstGeom prst="bentConnector3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F4C61E7A-BED3-4757-9D06-40834660C5A4}"/>
                </a:ext>
              </a:extLst>
            </p:cNvPr>
            <p:cNvSpPr/>
            <p:nvPr/>
          </p:nvSpPr>
          <p:spPr>
            <a:xfrm>
              <a:off x="2672556" y="2381250"/>
              <a:ext cx="7130256" cy="98286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8AB614B8-5B4B-49DE-AA71-5DDECF61AB05}"/>
                </a:ext>
              </a:extLst>
            </p:cNvPr>
            <p:cNvSpPr/>
            <p:nvPr/>
          </p:nvSpPr>
          <p:spPr>
            <a:xfrm>
              <a:off x="78681" y="2381250"/>
              <a:ext cx="2222400" cy="98286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9AEFD00A-3689-40D2-AA19-FF9F7BA05E11}"/>
                </a:ext>
              </a:extLst>
            </p:cNvPr>
            <p:cNvSpPr txBox="1"/>
            <p:nvPr/>
          </p:nvSpPr>
          <p:spPr>
            <a:xfrm>
              <a:off x="279897" y="2670175"/>
              <a:ext cx="1857375" cy="371576"/>
            </a:xfrm>
            <a:prstGeom prst="rect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75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Rwic</a:t>
              </a:r>
              <a:r>
                <a:rPr kumimoji="0" lang="en-US" sz="227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75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ch©vq</a:t>
              </a:r>
              <a:endParaRPr kumimoji="0" lang="en-US" sz="227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89F75E2D-749F-4100-98F7-98459575DB07}"/>
                </a:ext>
              </a:extLst>
            </p:cNvPr>
            <p:cNvSpPr/>
            <p:nvPr/>
          </p:nvSpPr>
          <p:spPr>
            <a:xfrm>
              <a:off x="2676426" y="3410545"/>
              <a:ext cx="7130256" cy="2201763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3" name="Elbow Connector 51">
              <a:extLst>
                <a:ext uri="{FF2B5EF4-FFF2-40B4-BE49-F238E27FC236}">
                  <a16:creationId xmlns:a16="http://schemas.microsoft.com/office/drawing/2014/main" xmlns="" id="{02FD90C3-2D88-4A4E-8C35-9E2A536EB37C}"/>
                </a:ext>
              </a:extLst>
            </p:cNvPr>
            <p:cNvCxnSpPr>
              <a:stCxn id="33" idx="1"/>
              <a:endCxn id="34" idx="3"/>
            </p:cNvCxnSpPr>
            <p:nvPr/>
          </p:nvCxnSpPr>
          <p:spPr>
            <a:xfrm rot="10800000">
              <a:off x="2301081" y="2872680"/>
              <a:ext cx="371475" cy="0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Elbow Connector 52">
              <a:extLst>
                <a:ext uri="{FF2B5EF4-FFF2-40B4-BE49-F238E27FC236}">
                  <a16:creationId xmlns:a16="http://schemas.microsoft.com/office/drawing/2014/main" xmlns="" id="{E983D92B-4F5C-4524-8245-56B52CE5A408}"/>
                </a:ext>
              </a:extLst>
            </p:cNvPr>
            <p:cNvCxnSpPr>
              <a:stCxn id="36" idx="1"/>
              <a:endCxn id="37" idx="3"/>
            </p:cNvCxnSpPr>
            <p:nvPr/>
          </p:nvCxnSpPr>
          <p:spPr>
            <a:xfrm rot="10800000">
              <a:off x="2310110" y="4371479"/>
              <a:ext cx="366316" cy="140593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BC736BD-86E6-4613-BA57-A0ECC4C4A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3823F004-4231-490C-8761-5C8841334FC3}"/>
              </a:ext>
            </a:extLst>
          </p:cNvPr>
          <p:cNvSpPr txBox="1"/>
          <p:nvPr/>
        </p:nvSpPr>
        <p:spPr>
          <a:xfrm>
            <a:off x="5215857" y="5640215"/>
            <a:ext cx="2390081" cy="317459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4_© </a:t>
            </a:r>
            <a:r>
              <a:rPr kumimoji="0" lang="en-US" sz="146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gZwewbgq</a:t>
            </a:r>
            <a:r>
              <a:rPr kumimoji="0" lang="en-US" sz="146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46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mfv</a:t>
            </a:r>
            <a:endParaRPr kumimoji="0" lang="en-US" sz="146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31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6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789180" y="-5360"/>
            <a:ext cx="3623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gnvcwiKíbvi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AvIZvaxb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welqmg~n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6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xmlns="" id="{39FBCD99-2F73-4953-9E29-6099BBA33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289405"/>
              </p:ext>
            </p:extLst>
          </p:nvPr>
        </p:nvGraphicFramePr>
        <p:xfrm>
          <a:off x="4906572" y="1116044"/>
          <a:ext cx="5377359" cy="42472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3773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09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kicyi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‡cŠimfvi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wfkb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mvaviY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Z_¨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vejx</a:t>
                      </a:r>
                      <a:endParaRPr lang="en-US" sz="2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302" marR="74302" marT="37102" marB="37102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xmlns="" id="{80ADBA61-107A-410A-8AF3-B47293B068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163750"/>
              </p:ext>
            </p:extLst>
          </p:nvPr>
        </p:nvGraphicFramePr>
        <p:xfrm>
          <a:off x="210252" y="1723560"/>
          <a:ext cx="4706639" cy="42472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7066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091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 err="1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cwiKíbvi</a:t>
                      </a:r>
                      <a:r>
                        <a:rPr lang="en-US" sz="2300" b="1" baseline="0" dirty="0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wewfbœ</a:t>
                      </a:r>
                      <a:r>
                        <a:rPr lang="en-US" sz="2300" b="1" baseline="0" dirty="0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avc</a:t>
                      </a:r>
                      <a:r>
                        <a:rPr lang="en-US" sz="2300" b="1" baseline="0" dirty="0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300" b="1" baseline="0" dirty="0" smtClean="0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¯</a:t>
                      </a:r>
                      <a:r>
                        <a:rPr lang="en-US" sz="2300" b="1" baseline="0" dirty="0" err="1" smtClean="0">
                          <a:solidFill>
                            <a:srgbClr val="0070C0"/>
                          </a:solidFill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2300" b="1" baseline="0" dirty="0" err="1" smtClean="0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img~n</a:t>
                      </a:r>
                      <a:endParaRPr lang="en-US" sz="2300" b="1" dirty="0">
                        <a:solidFill>
                          <a:srgbClr val="0070C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85" marR="74285" marT="37102" marB="371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xmlns="" id="{2DEE997C-0A59-4562-B9B7-2B48AEAC82B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931073" y="2267874"/>
          <a:ext cx="5561806" cy="42472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5618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09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20 </a:t>
                      </a:r>
                      <a:r>
                        <a:rPr lang="en-US" sz="23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eQi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gqvw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 cwiKíbv (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KvVv‡gv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cwiKíbv)</a:t>
                      </a:r>
                      <a:endParaRPr lang="en-US" sz="2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02" marB="37102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xmlns="" id="{B407D46F-D1AB-4061-B6C1-0F8B5294727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936239" y="4138148"/>
          <a:ext cx="4840783" cy="77531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8407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676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baseline="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5 </a:t>
                      </a:r>
                      <a:r>
                        <a:rPr lang="en-US" sz="2300" b="1" baseline="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eQi</a:t>
                      </a:r>
                      <a:r>
                        <a:rPr lang="en-US" sz="2300" b="1" baseline="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300" b="1" baseline="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gqvw</a:t>
                      </a:r>
                      <a:r>
                        <a:rPr lang="en-US" sz="2300" b="1" baseline="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` cwiKíbv (</a:t>
                      </a:r>
                      <a:r>
                        <a:rPr lang="en-US" sz="2300" b="1" baseline="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Avw</a:t>
                      </a:r>
                      <a:r>
                        <a:rPr lang="en-US" sz="2300" b="1" baseline="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_©K </a:t>
                      </a:r>
                      <a:r>
                        <a:rPr lang="en-US" sz="2300" b="1" baseline="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wewb‡qvM</a:t>
                      </a:r>
                      <a:r>
                        <a:rPr lang="en-US" sz="2300" b="1" baseline="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 I Kg© cwiKíbv)</a:t>
                      </a:r>
                      <a:endParaRPr lang="en-US" sz="2300" b="1" dirty="0">
                        <a:solidFill>
                          <a:srgbClr val="00B05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301" marR="74301" marT="37135" marB="37135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xmlns="" id="{AF9C41FA-42C1-4767-BBDE-171803033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187391"/>
              </p:ext>
            </p:extLst>
          </p:nvPr>
        </p:nvGraphicFramePr>
        <p:xfrm>
          <a:off x="-130274" y="2848304"/>
          <a:ext cx="5071666" cy="112585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0716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114425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10 </a:t>
                      </a:r>
                      <a:r>
                        <a:rPr lang="en-US" sz="23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eQi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gqvw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 cwiKíbv (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f‚wg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†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hvMv‡hvM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wb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®‹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vkb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cwi‡lev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cwi‡ek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`</a:t>
                      </a:r>
                      <a:r>
                        <a:rPr lang="en-US" sz="23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y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‡h©vM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vcbv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bvMwiK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3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mev</a:t>
                      </a:r>
                      <a:r>
                        <a:rPr lang="en-US" sz="23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BZ¨vw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`)</a:t>
                      </a:r>
                      <a:endParaRPr lang="en-US" sz="2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302" marR="74302" marT="37148" marB="371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xmlns="" id="{1523661D-2122-40BF-A6DE-CA2C65312F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30335"/>
              </p:ext>
            </p:extLst>
          </p:nvPr>
        </p:nvGraphicFramePr>
        <p:xfrm>
          <a:off x="233469" y="5061676"/>
          <a:ext cx="4706639" cy="42472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7066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091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bR‡i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2300" b="1" baseline="0" dirty="0" err="1" smtClean="0">
                          <a:solidFill>
                            <a:schemeClr val="tx1"/>
                          </a:solidFill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23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vebvmg~n</a:t>
                      </a:r>
                      <a:endParaRPr lang="en-US" sz="2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85" marR="74285" marT="37102" marB="371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DA5F7C4-F043-4385-9F51-655D24CA5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61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101766" y="-31118"/>
            <a:ext cx="3310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Av`k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mwPÎ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Dc¯’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6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DA5F7C4-F043-4385-9F51-655D24CA5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8A452B1F-0D3A-4C60-9D25-1DA285D3EE04}"/>
              </a:ext>
            </a:extLst>
          </p:cNvPr>
          <p:cNvGrpSpPr/>
          <p:nvPr/>
        </p:nvGrpSpPr>
        <p:grpSpPr>
          <a:xfrm>
            <a:off x="402927" y="622445"/>
            <a:ext cx="7733905" cy="3103568"/>
            <a:chOff x="455934" y="622445"/>
            <a:chExt cx="7733905" cy="310356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F11127EB-FD76-4FC2-80BD-30C43450A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934" y="622445"/>
              <a:ext cx="4729247" cy="3103568"/>
            </a:xfrm>
            <a:prstGeom prst="rect">
              <a:avLst/>
            </a:prstGeom>
            <a:ln w="38100">
              <a:solidFill>
                <a:srgbClr val="92D050"/>
              </a:solidFill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8B50259F-3B13-4E5A-BB9A-7F82A2B00885}"/>
                </a:ext>
              </a:extLst>
            </p:cNvPr>
            <p:cNvSpPr txBox="1"/>
            <p:nvPr/>
          </p:nvSpPr>
          <p:spPr>
            <a:xfrm>
              <a:off x="5194852" y="622445"/>
              <a:ext cx="2994987" cy="3097002"/>
            </a:xfrm>
            <a:prstGeom prst="rect">
              <a:avLst/>
            </a:prstGeom>
            <a:noFill/>
            <a:ln w="38100">
              <a:solidFill>
                <a:srgbClr val="92D050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AvaywbK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bMix‡Z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iv¯Ívi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†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jb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‡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mcv‡ikb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|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cÖwZwU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hvbevnb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Avjv`v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†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jb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e¨envi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Ki‡Q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|</a:t>
              </a:r>
            </a:p>
            <a:p>
              <a:pPr>
                <a:lnSpc>
                  <a:spcPct val="150000"/>
                </a:lnSpc>
              </a:pP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wgwWqv‡b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e„ÿ‡ivc‡Yi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Kvi‡Y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cwi‡ek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`~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lY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†_‡K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iÿv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cv‡”Q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|</a:t>
              </a:r>
            </a:p>
            <a:p>
              <a:pPr>
                <a:lnSpc>
                  <a:spcPct val="150000"/>
                </a:lnSpc>
              </a:pPr>
              <a:endParaRPr lang="en-US" sz="2200" dirty="0">
                <a:latin typeface="SutonnyMJ" pitchFamily="2" charset="0"/>
                <a:cs typeface="SutonnyMJ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531D8243-B729-4169-862A-941F0D45B9BD}"/>
              </a:ext>
            </a:extLst>
          </p:cNvPr>
          <p:cNvGrpSpPr/>
          <p:nvPr/>
        </p:nvGrpSpPr>
        <p:grpSpPr>
          <a:xfrm>
            <a:off x="2239617" y="3344003"/>
            <a:ext cx="7316459" cy="3139321"/>
            <a:chOff x="1686611" y="3382645"/>
            <a:chExt cx="7577919" cy="325150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6B64EEA7-B244-4254-9FDA-F702640E8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1269" y="3438780"/>
              <a:ext cx="4573261" cy="3048841"/>
            </a:xfrm>
            <a:prstGeom prst="rect">
              <a:avLst/>
            </a:prstGeom>
            <a:ln w="38100">
              <a:solidFill>
                <a:srgbClr val="92D050"/>
              </a:solidFill>
            </a:ln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D3A3B78F-A018-4F28-ACA0-C121573556D6}"/>
                </a:ext>
              </a:extLst>
            </p:cNvPr>
            <p:cNvSpPr txBox="1"/>
            <p:nvPr/>
          </p:nvSpPr>
          <p:spPr>
            <a:xfrm>
              <a:off x="1686611" y="3382645"/>
              <a:ext cx="2994987" cy="3251508"/>
            </a:xfrm>
            <a:prstGeom prst="rect">
              <a:avLst/>
            </a:prstGeom>
            <a:noFill/>
            <a:ln w="38100">
              <a:solidFill>
                <a:srgbClr val="92D050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endParaRPr lang="en-US" sz="2200" dirty="0">
                <a:latin typeface="SutonnyMJ" pitchFamily="2" charset="0"/>
                <a:cs typeface="SutonnyMJ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AvaywbK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bMix‡Z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c_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Pvix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‡`i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Rb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¨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Avjv`v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iv¯Ív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hv‡Z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¯^í `~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iZ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¡ †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nu‡U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hvIqv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hvq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| e„‡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ÿi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mvwbœ‡a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¨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RbMY‡K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nvuU‡Z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DrmvwnZ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 smtClean="0">
                  <a:latin typeface="SutonnyMJ" pitchFamily="2" charset="0"/>
                  <a:cs typeface="SutonnyMJ" pitchFamily="2" charset="0"/>
                </a:rPr>
                <a:t>Kiv</a:t>
              </a:r>
              <a:r>
                <a:rPr lang="en-US" sz="2200" dirty="0" smtClean="0">
                  <a:latin typeface="SutonnyMJ"/>
                  <a:cs typeface="SutonnyMJ" pitchFamily="2" charset="0"/>
                </a:rPr>
                <a:t>|</a:t>
              </a:r>
              <a:endParaRPr lang="en-US" sz="2200" dirty="0">
                <a:latin typeface="SutonnyMJ" pitchFamily="2" charset="0"/>
                <a:cs typeface="SutonnyMJ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294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11127EB-FD76-4FC2-80BD-30C43450A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094" y="548330"/>
            <a:ext cx="5111569" cy="2816335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sp>
        <p:nvSpPr>
          <p:cNvPr id="40" name="TextBox 39"/>
          <p:cNvSpPr txBox="1"/>
          <p:nvPr/>
        </p:nvSpPr>
        <p:spPr>
          <a:xfrm>
            <a:off x="6101766" y="1843"/>
            <a:ext cx="3310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Av`k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mwPÎ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Dc¯’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6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DA5F7C4-F043-4385-9F51-655D24CA5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03115A6E-0D95-422C-8A05-099BA7A73716}"/>
              </a:ext>
            </a:extLst>
          </p:cNvPr>
          <p:cNvGrpSpPr/>
          <p:nvPr/>
        </p:nvGrpSpPr>
        <p:grpSpPr>
          <a:xfrm>
            <a:off x="347871" y="3352119"/>
            <a:ext cx="8279294" cy="2998535"/>
            <a:chOff x="533399" y="3352119"/>
            <a:chExt cx="8279294" cy="299853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6B64EEA7-B244-4254-9FDA-F702640E8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399" y="3427396"/>
              <a:ext cx="5063409" cy="2923258"/>
            </a:xfrm>
            <a:prstGeom prst="rect">
              <a:avLst/>
            </a:prstGeom>
            <a:ln w="38100">
              <a:solidFill>
                <a:srgbClr val="92D050"/>
              </a:solidFill>
            </a:ln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D3A3B78F-A018-4F28-ACA0-C121573556D6}"/>
                </a:ext>
              </a:extLst>
            </p:cNvPr>
            <p:cNvSpPr txBox="1"/>
            <p:nvPr/>
          </p:nvSpPr>
          <p:spPr>
            <a:xfrm>
              <a:off x="5620578" y="3352119"/>
              <a:ext cx="3192115" cy="2970044"/>
            </a:xfrm>
            <a:prstGeom prst="rect">
              <a:avLst/>
            </a:prstGeom>
            <a:noFill/>
            <a:ln w="38100">
              <a:solidFill>
                <a:srgbClr val="92D050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AvaywbK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bMix‡Z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b`x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msiÿ‡Yi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gva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¨‡g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cwi‡e‡ki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mv‡_B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Dbœqb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m¤¢e|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AvaywbKZvi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wg‡k‡j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cÖK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…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wZi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mvwbœ‡a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¨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mvgvwRKZv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 `„p </a:t>
              </a:r>
              <a:r>
                <a:rPr lang="en-US" sz="2200" dirty="0" err="1">
                  <a:latin typeface="SutonnyMJ" pitchFamily="2" charset="0"/>
                  <a:cs typeface="SutonnyMJ" pitchFamily="2" charset="0"/>
                </a:rPr>
                <a:t>n‡e</a:t>
              </a:r>
              <a:r>
                <a:rPr lang="en-US" sz="2200" dirty="0">
                  <a:latin typeface="SutonnyMJ" pitchFamily="2" charset="0"/>
                  <a:cs typeface="SutonnyMJ" pitchFamily="2" charset="0"/>
                </a:rPr>
                <a:t>|</a:t>
              </a:r>
            </a:p>
            <a:p>
              <a:pPr algn="r"/>
              <a:endParaRPr lang="en-US" sz="2200" dirty="0">
                <a:latin typeface="SutonnyMJ" pitchFamily="2" charset="0"/>
                <a:cs typeface="SutonnyMJ" pitchFamily="2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B50259F-3B13-4E5A-BB9A-7F82A2B00885}"/>
              </a:ext>
            </a:extLst>
          </p:cNvPr>
          <p:cNvSpPr txBox="1"/>
          <p:nvPr/>
        </p:nvSpPr>
        <p:spPr>
          <a:xfrm>
            <a:off x="1459800" y="530669"/>
            <a:ext cx="2994987" cy="2693045"/>
          </a:xfrm>
          <a:prstGeom prst="rect">
            <a:avLst/>
          </a:prstGeom>
          <a:noFill/>
          <a:ln w="38100"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 err="1">
                <a:latin typeface="SutonnyMJ" pitchFamily="2" charset="0"/>
                <a:cs typeface="SutonnyMJ" pitchFamily="2" charset="0"/>
              </a:rPr>
              <a:t>AvaywbK</a:t>
            </a:r>
            <a:r>
              <a:rPr 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dirty="0" err="1">
                <a:latin typeface="SutonnyMJ" pitchFamily="2" charset="0"/>
                <a:cs typeface="SutonnyMJ" pitchFamily="2" charset="0"/>
              </a:rPr>
              <a:t>bMix‡Z</a:t>
            </a:r>
            <a:r>
              <a:rPr 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dirty="0" err="1">
                <a:latin typeface="SutonnyMJ" pitchFamily="2" charset="0"/>
                <a:cs typeface="SutonnyMJ" pitchFamily="2" charset="0"/>
              </a:rPr>
              <a:t>D”PZj</a:t>
            </a:r>
            <a:r>
              <a:rPr 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dirty="0" err="1">
                <a:latin typeface="SutonnyMJ" pitchFamily="2" charset="0"/>
                <a:cs typeface="SutonnyMJ" pitchFamily="2" charset="0"/>
              </a:rPr>
              <a:t>feb</a:t>
            </a:r>
            <a:r>
              <a:rPr 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dirty="0" err="1">
                <a:latin typeface="SutonnyMJ" pitchFamily="2" charset="0"/>
                <a:cs typeface="SutonnyMJ" pitchFamily="2" charset="0"/>
              </a:rPr>
              <a:t>wbg©v‡Yi</a:t>
            </a:r>
            <a:r>
              <a:rPr 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dirty="0" err="1">
                <a:latin typeface="SutonnyMJ" pitchFamily="2" charset="0"/>
                <a:cs typeface="SutonnyMJ" pitchFamily="2" charset="0"/>
              </a:rPr>
              <a:t>cvkcvwk</a:t>
            </a:r>
            <a:r>
              <a:rPr 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dirty="0" err="1">
                <a:latin typeface="SutonnyMJ" pitchFamily="2" charset="0"/>
                <a:cs typeface="SutonnyMJ" pitchFamily="2" charset="0"/>
              </a:rPr>
              <a:t>meyRvqb</a:t>
            </a:r>
            <a:r>
              <a:rPr 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dirty="0" err="1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200" dirty="0">
                <a:latin typeface="SutonnyMJ" pitchFamily="2" charset="0"/>
                <a:cs typeface="SutonnyMJ" pitchFamily="2" charset="0"/>
              </a:rPr>
              <a:t>| G‡Z </a:t>
            </a:r>
            <a:r>
              <a:rPr lang="en-US" sz="2200" dirty="0" err="1">
                <a:latin typeface="SutonnyMJ" pitchFamily="2" charset="0"/>
                <a:cs typeface="SutonnyMJ" pitchFamily="2" charset="0"/>
              </a:rPr>
              <a:t>AvaywbKZvi</a:t>
            </a:r>
            <a:r>
              <a:rPr 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dirty="0" err="1">
                <a:latin typeface="SutonnyMJ" pitchFamily="2" charset="0"/>
                <a:cs typeface="SutonnyMJ" pitchFamily="2" charset="0"/>
              </a:rPr>
              <a:t>cvkvcvwk</a:t>
            </a:r>
            <a:r>
              <a:rPr 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dirty="0" err="1">
                <a:latin typeface="SutonnyMJ" pitchFamily="2" charset="0"/>
                <a:cs typeface="SutonnyMJ" pitchFamily="2" charset="0"/>
              </a:rPr>
              <a:t>e„ÿ‡ivc‡Yi</a:t>
            </a:r>
            <a:r>
              <a:rPr 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dirty="0" err="1">
                <a:latin typeface="SutonnyMJ" pitchFamily="2" charset="0"/>
                <a:cs typeface="SutonnyMJ" pitchFamily="2" charset="0"/>
              </a:rPr>
              <a:t>Kvi‡Y</a:t>
            </a:r>
            <a:r>
              <a:rPr 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dirty="0" err="1">
                <a:latin typeface="SutonnyMJ" pitchFamily="2" charset="0"/>
                <a:cs typeface="SutonnyMJ" pitchFamily="2" charset="0"/>
              </a:rPr>
              <a:t>cwi‡ek</a:t>
            </a:r>
            <a:r>
              <a:rPr lang="en-US" sz="2200" dirty="0">
                <a:latin typeface="SutonnyMJ" pitchFamily="2" charset="0"/>
                <a:cs typeface="SutonnyMJ" pitchFamily="2" charset="0"/>
              </a:rPr>
              <a:t> `~</a:t>
            </a:r>
            <a:r>
              <a:rPr lang="en-US" sz="2200" dirty="0" err="1">
                <a:latin typeface="SutonnyMJ" pitchFamily="2" charset="0"/>
                <a:cs typeface="SutonnyMJ" pitchFamily="2" charset="0"/>
              </a:rPr>
              <a:t>lY</a:t>
            </a:r>
            <a:r>
              <a:rPr lang="en-US" sz="2200" dirty="0">
                <a:latin typeface="SutonnyMJ" pitchFamily="2" charset="0"/>
                <a:cs typeface="SutonnyMJ" pitchFamily="2" charset="0"/>
              </a:rPr>
              <a:t> †_‡K </a:t>
            </a:r>
            <a:r>
              <a:rPr lang="en-US" sz="2200" dirty="0" err="1">
                <a:latin typeface="SutonnyMJ" pitchFamily="2" charset="0"/>
                <a:cs typeface="SutonnyMJ" pitchFamily="2" charset="0"/>
              </a:rPr>
              <a:t>iÿv</a:t>
            </a:r>
            <a:r>
              <a:rPr 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dirty="0" err="1">
                <a:latin typeface="SutonnyMJ" pitchFamily="2" charset="0"/>
                <a:cs typeface="SutonnyMJ" pitchFamily="2" charset="0"/>
              </a:rPr>
              <a:t>cv‡e</a:t>
            </a:r>
            <a:r>
              <a:rPr lang="en-US" sz="2200" dirty="0">
                <a:latin typeface="SutonnyMJ" pitchFamily="2" charset="0"/>
                <a:cs typeface="SutonnyMJ" pitchFamily="2" charset="0"/>
              </a:rPr>
              <a:t>|</a:t>
            </a:r>
          </a:p>
          <a:p>
            <a:endParaRPr lang="en-US" sz="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13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082975" y="-76200"/>
            <a:ext cx="3310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Av`k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mwPÎ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Dc¯’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6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DA5F7C4-F043-4385-9F51-655D24CA5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3E5B96EA-8437-41A4-8B81-5E95B97DF421}"/>
              </a:ext>
            </a:extLst>
          </p:cNvPr>
          <p:cNvGrpSpPr/>
          <p:nvPr/>
        </p:nvGrpSpPr>
        <p:grpSpPr>
          <a:xfrm>
            <a:off x="174126" y="3091596"/>
            <a:ext cx="9009156" cy="2862322"/>
            <a:chOff x="195057" y="3391875"/>
            <a:chExt cx="7993080" cy="253950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03115A6E-0D95-422C-8A05-099BA7A73716}"/>
                </a:ext>
              </a:extLst>
            </p:cNvPr>
            <p:cNvGrpSpPr/>
            <p:nvPr/>
          </p:nvGrpSpPr>
          <p:grpSpPr>
            <a:xfrm>
              <a:off x="195057" y="3391875"/>
              <a:ext cx="7993080" cy="2539504"/>
              <a:chOff x="380585" y="3391875"/>
              <a:chExt cx="7993080" cy="2539504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xmlns="" id="{6B64EEA7-B244-4254-9FDA-F702640E8A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0585" y="3427397"/>
                <a:ext cx="3443718" cy="2468479"/>
              </a:xfrm>
              <a:prstGeom prst="rect">
                <a:avLst/>
              </a:prstGeom>
              <a:ln w="38100">
                <a:solidFill>
                  <a:srgbClr val="92D050"/>
                </a:solidFill>
              </a:ln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D3A3B78F-A018-4F28-ACA0-C121573556D6}"/>
                  </a:ext>
                </a:extLst>
              </p:cNvPr>
              <p:cNvSpPr txBox="1"/>
              <p:nvPr/>
            </p:nvSpPr>
            <p:spPr>
              <a:xfrm>
                <a:off x="6322948" y="3391875"/>
                <a:ext cx="2050717" cy="2539504"/>
              </a:xfrm>
              <a:prstGeom prst="rect">
                <a:avLst/>
              </a:prstGeom>
              <a:noFill/>
              <a:ln w="38100">
                <a:solidFill>
                  <a:srgbClr val="92D050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AvaywbK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c×wZ‡Z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KwVb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eR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¨© 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e¨e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¯’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vcbvi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Rb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¨ 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eR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¨© 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msMÖ‡ni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bZzb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c×wZ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e¨envi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Ki‡Z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n‡e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| 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mevB‡K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m‡Pó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 †_‡K 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wbw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`©ó ¯’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v‡b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gqjv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 †</a:t>
                </a:r>
                <a:r>
                  <a:rPr lang="en-US" sz="2000" dirty="0" err="1">
                    <a:latin typeface="SutonnyMJ" pitchFamily="2" charset="0"/>
                    <a:cs typeface="SutonnyMJ" pitchFamily="2" charset="0"/>
                  </a:rPr>
                  <a:t>dj‡Z</a:t>
                </a:r>
                <a:r>
                  <a:rPr lang="en-US" sz="2000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000" dirty="0" err="1" smtClean="0">
                    <a:latin typeface="SutonnyMJ" pitchFamily="2" charset="0"/>
                    <a:cs typeface="SutonnyMJ" pitchFamily="2" charset="0"/>
                  </a:rPr>
                  <a:t>n‡e</a:t>
                </a:r>
                <a:r>
                  <a:rPr lang="en-US" sz="2000" dirty="0" smtClean="0">
                    <a:latin typeface="SutonnyMJ"/>
                    <a:cs typeface="SutonnyMJ" pitchFamily="2" charset="0"/>
                  </a:rPr>
                  <a:t>|</a:t>
                </a:r>
                <a:endParaRPr lang="en-US" sz="2000" dirty="0">
                  <a:latin typeface="SutonnyMJ" pitchFamily="2" charset="0"/>
                  <a:cs typeface="SutonnyMJ" pitchFamily="2" charset="0"/>
                </a:endParaRPr>
              </a:p>
            </p:txBody>
          </p: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54860489-97A1-4A82-B22B-430F93C0D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5774" y="3428082"/>
              <a:ext cx="3068067" cy="2468480"/>
            </a:xfrm>
            <a:prstGeom prst="rect">
              <a:avLst/>
            </a:prstGeom>
            <a:ln w="38100">
              <a:solidFill>
                <a:srgbClr val="92D050"/>
              </a:solidFill>
            </a:ln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C892E491-9CD6-4D1D-9DAE-DF49D9DCE719}"/>
              </a:ext>
            </a:extLst>
          </p:cNvPr>
          <p:cNvGrpSpPr/>
          <p:nvPr/>
        </p:nvGrpSpPr>
        <p:grpSpPr>
          <a:xfrm>
            <a:off x="604726" y="490913"/>
            <a:ext cx="9142851" cy="2556213"/>
            <a:chOff x="1007165" y="490913"/>
            <a:chExt cx="8448868" cy="236218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F11127EB-FD76-4FC2-80BD-30C43450A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548330"/>
              <a:ext cx="3360034" cy="2241117"/>
            </a:xfrm>
            <a:prstGeom prst="rect">
              <a:avLst/>
            </a:prstGeom>
            <a:ln w="38100">
              <a:solidFill>
                <a:srgbClr val="92D050"/>
              </a:solidFill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8B50259F-3B13-4E5A-BB9A-7F82A2B00885}"/>
                </a:ext>
              </a:extLst>
            </p:cNvPr>
            <p:cNvSpPr txBox="1"/>
            <p:nvPr/>
          </p:nvSpPr>
          <p:spPr>
            <a:xfrm>
              <a:off x="1007165" y="490913"/>
              <a:ext cx="2617272" cy="2362185"/>
            </a:xfrm>
            <a:prstGeom prst="rect">
              <a:avLst/>
            </a:prstGeom>
            <a:noFill/>
            <a:ln w="38100">
              <a:solidFill>
                <a:srgbClr val="92D050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b`x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ev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Lvj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cÖvK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…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wZK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wb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®‹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vkb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e¨e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¯’v 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wnmv‡e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KvR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K‡i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| 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ZvB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, G¸‡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jv‡K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msiÿ‡Yi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gva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¨‡g †Wª‡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bR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e¨e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¯’vi 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AvaywbKvqb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Ki‡Z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dirty="0" err="1">
                  <a:latin typeface="SutonnyMJ" pitchFamily="2" charset="0"/>
                  <a:cs typeface="SutonnyMJ" pitchFamily="2" charset="0"/>
                </a:rPr>
                <a:t>n‡e</a:t>
              </a:r>
              <a:r>
                <a:rPr lang="en-US" sz="2000" dirty="0">
                  <a:latin typeface="SutonnyMJ" pitchFamily="2" charset="0"/>
                  <a:cs typeface="SutonnyMJ" pitchFamily="2" charset="0"/>
                </a:rPr>
                <a:t>|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19763E22-EAE4-4DE2-B5DA-8ED8F597A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7437" y="531167"/>
              <a:ext cx="2994987" cy="2243350"/>
            </a:xfrm>
            <a:prstGeom prst="rect">
              <a:avLst/>
            </a:prstGeom>
            <a:ln w="38100">
              <a:solidFill>
                <a:srgbClr val="92D05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569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7465816" y="-64222"/>
            <a:ext cx="1931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iƒcKí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SutonnyMJ" pitchFamily="2" charset="0"/>
              </a:rPr>
              <a:t>Vision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6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CABD803-650D-4A2B-B5AA-7532B1820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831" y="762006"/>
            <a:ext cx="9528075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ÒAvMvgx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2036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mv‡ji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g‡a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`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ÿZvi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mv‡_ ¯^”Q I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wbwðZfv‡e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Revew`wnZvg~jK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cwiPvj‡bi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gva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¨‡g †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cŠimfvevmx‡K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AvaywbK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myweav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cÖvwß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wbwðZ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K‡i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cŠimfv‡K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A_©‰</a:t>
            </a:r>
            <a:r>
              <a:rPr kumimoji="0" lang="en-US" altLang="en-US" sz="19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bwZKfv‡e</a:t>
            </a:r>
            <a:r>
              <a:rPr kumimoji="0" lang="en-US" alt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¯^</a:t>
            </a:r>
            <a:r>
              <a:rPr kumimoji="0" lang="en-US" altLang="en-US" sz="19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vej</a:t>
            </a:r>
            <a:r>
              <a:rPr kumimoji="0" lang="en-US" alt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¤^x,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DbœZ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Rxeb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hvc‡bi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altLang="en-US" sz="19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AvaywbK</a:t>
            </a:r>
            <a:r>
              <a:rPr kumimoji="0" lang="en-US" alt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/</a:t>
            </a:r>
            <a:r>
              <a:rPr kumimoji="0" lang="en-US" altLang="en-US" sz="19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wWwRUvj</a:t>
            </a:r>
            <a:r>
              <a:rPr kumimoji="0" lang="en-US" alt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hvbRUgy³ </a:t>
            </a:r>
            <a:r>
              <a:rPr kumimoji="0" lang="en-US" altLang="en-US" sz="19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cwi”Qbœ</a:t>
            </a:r>
            <a:r>
              <a:rPr kumimoji="0" lang="en-US" alt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cwiKwíZ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Av`k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©,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wbivc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I </a:t>
            </a:r>
            <a:r>
              <a:rPr kumimoji="0" lang="en-US" altLang="en-US" sz="19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RbevÜe</a:t>
            </a:r>
            <a:r>
              <a:rPr kumimoji="0" lang="en-US" alt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altLang="en-US" sz="19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</a:t>
            </a:r>
            <a:r>
              <a:rPr kumimoji="0" lang="en-US" alt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wnmv‡e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M‡o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Zzj‡Z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PvBÓ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</a:p>
        </p:txBody>
      </p:sp>
      <p:grpSp>
        <p:nvGrpSpPr>
          <p:cNvPr id="19" name="Group 25">
            <a:extLst>
              <a:ext uri="{FF2B5EF4-FFF2-40B4-BE49-F238E27FC236}">
                <a16:creationId xmlns:a16="http://schemas.microsoft.com/office/drawing/2014/main" xmlns="" id="{44090179-380C-44D0-9899-61A835341FF7}"/>
              </a:ext>
            </a:extLst>
          </p:cNvPr>
          <p:cNvGrpSpPr/>
          <p:nvPr/>
        </p:nvGrpSpPr>
        <p:grpSpPr bwMode="auto">
          <a:xfrm>
            <a:off x="4284839" y="3363961"/>
            <a:ext cx="1912916" cy="1551775"/>
            <a:chOff x="3345854" y="1626"/>
            <a:chExt cx="1436290" cy="1436290"/>
          </a:xfrm>
          <a:solidFill>
            <a:schemeClr val="accent3"/>
          </a:solidFill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xmlns="" id="{125383CF-80DC-4B24-82C4-904628D5DBBC}"/>
                </a:ext>
              </a:extLst>
            </p:cNvPr>
            <p:cNvSpPr/>
            <p:nvPr/>
          </p:nvSpPr>
          <p:spPr>
            <a:xfrm>
              <a:off x="3345854" y="1626"/>
              <a:ext cx="1436290" cy="1436290"/>
            </a:xfrm>
            <a:prstGeom prst="ellipse">
              <a:avLst/>
            </a:prstGeom>
            <a:solidFill>
              <a:schemeClr val="accent5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cwiKwíZ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bn-I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,</a:t>
              </a: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 ‡</a:t>
              </a:r>
              <a:r>
                <a:rPr kumimoji="0" lang="en-US" alt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UKmB</a:t>
              </a: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,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Av`k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 I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bvMwiK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evÜe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‡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cŠimfv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Oval 4">
              <a:extLst>
                <a:ext uri="{FF2B5EF4-FFF2-40B4-BE49-F238E27FC236}">
                  <a16:creationId xmlns:a16="http://schemas.microsoft.com/office/drawing/2014/main" xmlns="" id="{B955AEB7-9A27-4C44-9A76-BE1E19C4C585}"/>
                </a:ext>
              </a:extLst>
            </p:cNvPr>
            <p:cNvSpPr/>
            <p:nvPr/>
          </p:nvSpPr>
          <p:spPr>
            <a:xfrm>
              <a:off x="3556194" y="211966"/>
              <a:ext cx="1015610" cy="101561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383" tIns="12383" rIns="12383" bIns="12383" spcCol="1270" anchor="ctr"/>
            <a:lstStyle/>
            <a:p>
              <a:pPr marL="0" marR="0" lvl="0" indent="0" algn="ctr" defTabSz="43338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20" name="Donut 28">
            <a:extLst>
              <a:ext uri="{FF2B5EF4-FFF2-40B4-BE49-F238E27FC236}">
                <a16:creationId xmlns:a16="http://schemas.microsoft.com/office/drawing/2014/main" xmlns="" id="{6E0AF8C0-F5D3-4717-B36F-38808D085B77}"/>
              </a:ext>
            </a:extLst>
          </p:cNvPr>
          <p:cNvSpPr/>
          <p:nvPr/>
        </p:nvSpPr>
        <p:spPr bwMode="auto">
          <a:xfrm>
            <a:off x="3259630" y="2618383"/>
            <a:ext cx="3835994" cy="3112392"/>
          </a:xfrm>
          <a:prstGeom prst="donut">
            <a:avLst>
              <a:gd name="adj" fmla="val 3876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3" name="Group 36">
            <a:extLst>
              <a:ext uri="{FF2B5EF4-FFF2-40B4-BE49-F238E27FC236}">
                <a16:creationId xmlns:a16="http://schemas.microsoft.com/office/drawing/2014/main" xmlns="" id="{B207A18D-84DF-4E45-A0C8-D0AC6B6CED60}"/>
              </a:ext>
            </a:extLst>
          </p:cNvPr>
          <p:cNvGrpSpPr>
            <a:grpSpLocks/>
          </p:cNvGrpSpPr>
          <p:nvPr/>
        </p:nvGrpSpPr>
        <p:grpSpPr bwMode="auto">
          <a:xfrm>
            <a:off x="6221792" y="4167896"/>
            <a:ext cx="1582827" cy="1183128"/>
            <a:chOff x="3345854" y="1626"/>
            <a:chExt cx="1559315" cy="143629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xmlns="" id="{C906479E-A0E3-415E-B060-E590E26D1B05}"/>
                </a:ext>
              </a:extLst>
            </p:cNvPr>
            <p:cNvSpPr/>
            <p:nvPr/>
          </p:nvSpPr>
          <p:spPr>
            <a:xfrm>
              <a:off x="3345854" y="1626"/>
              <a:ext cx="1559315" cy="143629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AvaywbK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‡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cŠi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‡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mev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bvMwiK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myweavw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`  </a:t>
              </a:r>
            </a:p>
          </p:txBody>
        </p:sp>
        <p:sp>
          <p:nvSpPr>
            <p:cNvPr id="25" name="Oval 4">
              <a:extLst>
                <a:ext uri="{FF2B5EF4-FFF2-40B4-BE49-F238E27FC236}">
                  <a16:creationId xmlns:a16="http://schemas.microsoft.com/office/drawing/2014/main" xmlns="" id="{6CE808F3-E379-40A3-B6FF-BBB2137F3BEA}"/>
                </a:ext>
              </a:extLst>
            </p:cNvPr>
            <p:cNvSpPr/>
            <p:nvPr/>
          </p:nvSpPr>
          <p:spPr>
            <a:xfrm>
              <a:off x="3557393" y="210950"/>
              <a:ext cx="1014005" cy="10177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383" tIns="12383" rIns="12383" bIns="12383" spcCol="127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2" name="Group 33">
            <a:extLst>
              <a:ext uri="{FF2B5EF4-FFF2-40B4-BE49-F238E27FC236}">
                <a16:creationId xmlns:a16="http://schemas.microsoft.com/office/drawing/2014/main" xmlns="" id="{1D955ED2-E663-4A7F-A371-4E2F74B149D8}"/>
              </a:ext>
            </a:extLst>
          </p:cNvPr>
          <p:cNvGrpSpPr>
            <a:grpSpLocks/>
          </p:cNvGrpSpPr>
          <p:nvPr/>
        </p:nvGrpSpPr>
        <p:grpSpPr bwMode="auto">
          <a:xfrm>
            <a:off x="4373012" y="2022370"/>
            <a:ext cx="1544609" cy="1183127"/>
            <a:chOff x="3518664" y="1626"/>
            <a:chExt cx="1521664" cy="143629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A0F90CFE-14F4-49ED-BC28-BC5814F7C71D}"/>
                </a:ext>
              </a:extLst>
            </p:cNvPr>
            <p:cNvSpPr/>
            <p:nvPr/>
          </p:nvSpPr>
          <p:spPr>
            <a:xfrm>
              <a:off x="3518664" y="1626"/>
              <a:ext cx="1521664" cy="143629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Avw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_©K,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cÖwZôvwbK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bMi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cwiPvjbvq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¯^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vej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¤^x </a:t>
              </a:r>
            </a:p>
          </p:txBody>
        </p:sp>
        <p:sp>
          <p:nvSpPr>
            <p:cNvPr id="27" name="Oval 4">
              <a:extLst>
                <a:ext uri="{FF2B5EF4-FFF2-40B4-BE49-F238E27FC236}">
                  <a16:creationId xmlns:a16="http://schemas.microsoft.com/office/drawing/2014/main" xmlns="" id="{D241F2D5-D9FD-4E1B-AC20-C59D10526B80}"/>
                </a:ext>
              </a:extLst>
            </p:cNvPr>
            <p:cNvSpPr/>
            <p:nvPr/>
          </p:nvSpPr>
          <p:spPr>
            <a:xfrm>
              <a:off x="3556548" y="529448"/>
              <a:ext cx="1015276" cy="3805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lIns="12383" tIns="12383" rIns="12383" bIns="12383" spcCol="127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1" name="Group 29">
            <a:extLst>
              <a:ext uri="{FF2B5EF4-FFF2-40B4-BE49-F238E27FC236}">
                <a16:creationId xmlns:a16="http://schemas.microsoft.com/office/drawing/2014/main" xmlns="" id="{9B759BD8-56A4-4C1B-BE3A-6A071B61AC8A}"/>
              </a:ext>
            </a:extLst>
          </p:cNvPr>
          <p:cNvGrpSpPr>
            <a:grpSpLocks/>
          </p:cNvGrpSpPr>
          <p:nvPr/>
        </p:nvGrpSpPr>
        <p:grpSpPr bwMode="auto">
          <a:xfrm>
            <a:off x="2768122" y="4159078"/>
            <a:ext cx="1643684" cy="1183128"/>
            <a:chOff x="3307430" y="-198807"/>
            <a:chExt cx="1530283" cy="143629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xmlns="" id="{64BA7F20-0B1C-4E22-A8AD-9F3B27A203FC}"/>
                </a:ext>
              </a:extLst>
            </p:cNvPr>
            <p:cNvSpPr/>
            <p:nvPr/>
          </p:nvSpPr>
          <p:spPr>
            <a:xfrm>
              <a:off x="3307430" y="-198807"/>
              <a:ext cx="1436204" cy="143629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cwi‡ek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evÜe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,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emevm‡hvM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¨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AvaywbK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bMix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  <p:sp>
          <p:nvSpPr>
            <p:cNvPr id="29" name="Oval 4">
              <a:extLst>
                <a:ext uri="{FF2B5EF4-FFF2-40B4-BE49-F238E27FC236}">
                  <a16:creationId xmlns:a16="http://schemas.microsoft.com/office/drawing/2014/main" xmlns="" id="{ADF37BF3-E638-4F54-BFA6-45C9C9A27A6F}"/>
                </a:ext>
              </a:extLst>
            </p:cNvPr>
            <p:cNvSpPr/>
            <p:nvPr/>
          </p:nvSpPr>
          <p:spPr>
            <a:xfrm>
              <a:off x="3345930" y="530119"/>
              <a:ext cx="1491462" cy="380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383" tIns="12383" rIns="12383" bIns="12383" spcCol="127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6AD7F18A-2E7B-40B2-B97F-045204F4DEDA}"/>
              </a:ext>
            </a:extLst>
          </p:cNvPr>
          <p:cNvGrpSpPr/>
          <p:nvPr/>
        </p:nvGrpSpPr>
        <p:grpSpPr>
          <a:xfrm>
            <a:off x="1391479" y="1808924"/>
            <a:ext cx="4523613" cy="1708160"/>
            <a:chOff x="-464404" y="1885124"/>
            <a:chExt cx="4218812" cy="170816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D87B925F-1CFE-4AC2-A30A-B8454FE220B3}"/>
                </a:ext>
              </a:extLst>
            </p:cNvPr>
            <p:cNvSpPr txBox="1"/>
            <p:nvPr/>
          </p:nvSpPr>
          <p:spPr bwMode="auto">
            <a:xfrm>
              <a:off x="-464404" y="1885124"/>
              <a:ext cx="2805929" cy="170816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mgwš^Z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Dbœqb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(</a:t>
              </a:r>
              <a:r>
                <a:rPr kumimoji="0" 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SutonnyMJ" pitchFamily="2" charset="0"/>
                </a:rPr>
                <a:t>Inclusive Development)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K¤ú¨v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±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wkívÂj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(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Bwc‡RW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,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BK‡bvwgK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†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Rvb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,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AvBwU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cvK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BZ¨vw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`)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mK‡ji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Rb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¨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wkÿv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wPwKrmv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AvaywbK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nvU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,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evRvi</a:t>
              </a:r>
              <a:endParaRPr kumimoji="0" lang="bn-IN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utonnyMJ" pitchFamily="2" charset="0"/>
                <a:ea typeface="+mn-ea"/>
                <a:cs typeface="Vrinda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cwiKwíZ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DbœZ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‡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hvMv‡hvM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e¨e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¯’v 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7A14A83C-FF01-42EC-A143-1112E9F0E8D0}"/>
                </a:ext>
              </a:extLst>
            </p:cNvPr>
            <p:cNvSpPr/>
            <p:nvPr/>
          </p:nvSpPr>
          <p:spPr>
            <a:xfrm>
              <a:off x="2313875" y="2125010"/>
              <a:ext cx="1440533" cy="1151590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80BE255E-C61D-4C62-AFDF-1C3FBE02A32C}"/>
              </a:ext>
            </a:extLst>
          </p:cNvPr>
          <p:cNvGrpSpPr/>
          <p:nvPr/>
        </p:nvGrpSpPr>
        <p:grpSpPr>
          <a:xfrm>
            <a:off x="737375" y="4171669"/>
            <a:ext cx="3560943" cy="2566720"/>
            <a:chOff x="-1423314" y="4247863"/>
            <a:chExt cx="3560943" cy="2566720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xmlns="" id="{FDE0376A-C39F-41EC-89F0-8D06CC33DF5D}"/>
                </a:ext>
              </a:extLst>
            </p:cNvPr>
            <p:cNvSpPr/>
            <p:nvPr/>
          </p:nvSpPr>
          <p:spPr>
            <a:xfrm>
              <a:off x="593020" y="4247863"/>
              <a:ext cx="1544609" cy="1151590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E997A291-0468-458D-9494-722B89F86F91}"/>
                </a:ext>
              </a:extLst>
            </p:cNvPr>
            <p:cNvSpPr txBox="1"/>
            <p:nvPr/>
          </p:nvSpPr>
          <p:spPr bwMode="auto">
            <a:xfrm>
              <a:off x="-1423314" y="5106423"/>
              <a:ext cx="2311400" cy="170816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hvbRUgy³ I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wbivc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`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moK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AvaywbK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eR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©¨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e¨e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vcbv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cvK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©-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gvV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B‡Kv-Uy¨wiRg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IqvK-I‡q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,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mvB‡Kj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I‡q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IqvUvi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wjwbqvi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cvK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AvaywbK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KvwiMwi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wkÿv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e¨e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¯’v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080D5040-A1AB-43B3-814A-43380F73615F}"/>
              </a:ext>
            </a:extLst>
          </p:cNvPr>
          <p:cNvGrpSpPr/>
          <p:nvPr/>
        </p:nvGrpSpPr>
        <p:grpSpPr>
          <a:xfrm>
            <a:off x="6193724" y="4171669"/>
            <a:ext cx="2974901" cy="2243905"/>
            <a:chOff x="4033035" y="4247863"/>
            <a:chExt cx="2974901" cy="2243905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xmlns="" id="{93A7AC18-82D7-4261-9140-B42A6A83839A}"/>
                </a:ext>
              </a:extLst>
            </p:cNvPr>
            <p:cNvSpPr/>
            <p:nvPr/>
          </p:nvSpPr>
          <p:spPr>
            <a:xfrm>
              <a:off x="4033035" y="4247863"/>
              <a:ext cx="1601986" cy="1151590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430F838F-5A38-4247-A0F0-7F1A843C88DB}"/>
                </a:ext>
              </a:extLst>
            </p:cNvPr>
            <p:cNvSpPr txBox="1"/>
            <p:nvPr/>
          </p:nvSpPr>
          <p:spPr bwMode="auto">
            <a:xfrm>
              <a:off x="4341807" y="5168329"/>
              <a:ext cx="2666129" cy="132343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wbiwew”Qbœ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we`y¨r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cvwb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mieivn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AvaywbK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cvK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 I ‡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Ljvi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gvV</a:t>
              </a:r>
              <a:endParaRPr kumimoji="0" lang="bn-IN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Vrinda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cvewjK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Uq‡jU</a:t>
              </a:r>
              <a:endParaRPr kumimoji="0" lang="bn-IN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Vrinda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AvaywbK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IqvW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 ‡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m›Uvi</a:t>
              </a:r>
              <a:endParaRPr kumimoji="0" lang="bn-IN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Vrinda" panose="020B0502040204020203" pitchFamily="34" charset="0"/>
              </a:endParaRPr>
            </a:p>
            <a:p>
              <a:pPr marL="117475" marR="0" lvl="0" indent="-1174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cwiKwíZ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‡Wª‡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bR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eR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©¨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e¨e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vcbv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endParaRPr kumimoji="0" lang="bn-IN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Vrinda" panose="020B0502040204020203" pitchFamily="34" charset="0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632F2C8-053F-41DC-B746-43D77F9EA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53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E:\salam\UGIIP-III\Sherpur\mAP\3.1.jpg"/>
          <p:cNvPicPr/>
          <p:nvPr/>
        </p:nvPicPr>
        <p:blipFill>
          <a:blip r:embed="rId3"/>
          <a:srcRect l="8522" t="10217" r="8043" b="35747"/>
          <a:stretch>
            <a:fillRect/>
          </a:stretch>
        </p:blipFill>
        <p:spPr bwMode="auto">
          <a:xfrm>
            <a:off x="4868214" y="514671"/>
            <a:ext cx="5039494" cy="5886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Box 39"/>
          <p:cNvSpPr txBox="1"/>
          <p:nvPr/>
        </p:nvSpPr>
        <p:spPr>
          <a:xfrm>
            <a:off x="6555417" y="53006"/>
            <a:ext cx="2856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GK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bR‡i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2400" b="1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712337"/>
              </p:ext>
            </p:extLst>
          </p:nvPr>
        </p:nvGraphicFramePr>
        <p:xfrm>
          <a:off x="19844" y="701428"/>
          <a:ext cx="4786498" cy="542201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1531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11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639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r>
                        <a:rPr lang="en-US" sz="18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latin typeface="SutonnyMJ" pitchFamily="2" charset="0"/>
                          <a:cs typeface="SutonnyMJ" pitchFamily="2" charset="0"/>
                        </a:rPr>
                        <a:t>24.76 </a:t>
                      </a:r>
                      <a:r>
                        <a:rPr lang="en-US" sz="1800" u="none" strike="noStrike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eM</a:t>
                      </a:r>
                      <a:r>
                        <a:rPr lang="en-US" sz="1800" u="none" strike="noStrike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800" u="none" strike="noStrike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u="none" strike="noStrike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9017"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utonnyMJ" pitchFamily="2" charset="0"/>
                          <a:cs typeface="SutonnyMJ" pitchFamily="2" charset="0"/>
                        </a:rPr>
                        <a:t>RbmsL¨v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="1" dirty="0" err="1"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97, 979 (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weweGm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, 2011)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764">
                <a:tc v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1800" b="1" dirty="0"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3,960(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, 2011)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092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800" b="1" dirty="0"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800" b="1" dirty="0" err="1"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9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(AvqZ‡b eo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08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Ges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QvU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02)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8695">
                <a:tc rowSpan="5"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latin typeface="SutonnyMJ" pitchFamily="2" charset="0"/>
                          <a:cs typeface="SutonnyMJ" pitchFamily="2" charset="0"/>
                        </a:rPr>
                        <a:t>fe‡bi</a:t>
                      </a:r>
                      <a:r>
                        <a:rPr lang="en-US" sz="18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1" baseline="0" dirty="0" err="1"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SutonnyMJ" pitchFamily="2" charset="0"/>
                          <a:cs typeface="SutonnyMJ" pitchFamily="2" charset="0"/>
                        </a:rPr>
                        <a:t>KuvPv feb 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41,095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8695">
                <a:tc vMerge="1">
                  <a:txBody>
                    <a:bodyPr/>
                    <a:lstStyle/>
                    <a:p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SutonnyMJ" pitchFamily="2" charset="0"/>
                          <a:cs typeface="SutonnyMJ" pitchFamily="2" charset="0"/>
                        </a:rPr>
                        <a:t>cvKv feb 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3,818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8695">
                <a:tc vMerge="1">
                  <a:txBody>
                    <a:bodyPr/>
                    <a:lstStyle/>
                    <a:p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SutonnyMJ" pitchFamily="2" charset="0"/>
                          <a:cs typeface="SutonnyMJ" pitchFamily="2" charset="0"/>
                        </a:rPr>
                        <a:t>‡mwg-cvKv feb 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14,199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8695"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SutonnyMJ" pitchFamily="2" charset="0"/>
                          <a:cs typeface="SutonnyMJ" pitchFamily="2" charset="0"/>
                        </a:rPr>
                        <a:t>wbg©vYvaxb feb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62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8695">
                <a:tc vMerge="1">
                  <a:txBody>
                    <a:bodyPr/>
                    <a:lstStyle/>
                    <a:p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59,174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8695">
                <a:tc rowSpan="4"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18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1" baseline="0" dirty="0" err="1">
                          <a:latin typeface="SutonnyMJ" pitchFamily="2" charset="0"/>
                          <a:cs typeface="SutonnyMJ" pitchFamily="2" charset="0"/>
                        </a:rPr>
                        <a:t>c‡_i</a:t>
                      </a:r>
                      <a:r>
                        <a:rPr lang="en-US" sz="1800" b="1" baseline="0" dirty="0">
                          <a:latin typeface="SutonnyMJ" pitchFamily="2" charset="0"/>
                          <a:cs typeface="SutonnyMJ" pitchFamily="2" charset="0"/>
                        </a:rPr>
                        <a:t> ‰`N©¨</a:t>
                      </a:r>
                    </a:p>
                    <a:p>
                      <a:pPr algn="ctr"/>
                      <a:r>
                        <a:rPr lang="en-US" sz="1800" b="1" baseline="0" dirty="0"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800" b="1" baseline="0" dirty="0" err="1"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1" baseline="0" dirty="0"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KvuPv</a:t>
                      </a:r>
                      <a:r>
                        <a:rPr lang="en-US" sz="18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8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84.01 </a:t>
                      </a:r>
                      <a:r>
                        <a:rPr lang="en-US" sz="1700" kern="1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700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1700" b="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8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SutonnyMJ" pitchFamily="2" charset="0"/>
                          <a:cs typeface="SutonnyMJ" pitchFamily="2" charset="0"/>
                        </a:rPr>
                        <a:t>cvKv </a:t>
                      </a:r>
                      <a:r>
                        <a:rPr lang="en-US" sz="1800" baseline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‡ivW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111.28 </a:t>
                      </a:r>
                      <a:r>
                        <a:rPr lang="en-US" sz="1700" kern="1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700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1700" b="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8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8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mwg-cvKv</a:t>
                      </a:r>
                      <a:r>
                        <a:rPr lang="en-US" sz="18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8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28.02 </a:t>
                      </a:r>
                      <a:r>
                        <a:rPr lang="en-US" sz="1700" kern="1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700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1700" b="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48201"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SutonnyMJ" pitchFamily="2" charset="0"/>
                          <a:cs typeface="SutonnyMJ" pitchFamily="2" charset="0"/>
                        </a:rPr>
                        <a:t>‡gvU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223.31 </a:t>
                      </a:r>
                      <a:r>
                        <a:rPr lang="en-US" sz="1700" kern="1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700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17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1058">
                <a:tc rowSpan="3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utonnyMJ" pitchFamily="2" charset="0"/>
                          <a:cs typeface="SutonnyMJ" pitchFamily="2" charset="0"/>
                        </a:rPr>
                        <a:t>‡Wª‡bi </a:t>
                      </a:r>
                      <a:r>
                        <a:rPr lang="en-US" sz="1800" b="1" baseline="0" dirty="0">
                          <a:latin typeface="SutonnyMJ" pitchFamily="2" charset="0"/>
                          <a:cs typeface="SutonnyMJ" pitchFamily="2" charset="0"/>
                        </a:rPr>
                        <a:t>ˆ`N©¨</a:t>
                      </a:r>
                    </a:p>
                    <a:p>
                      <a:pPr algn="ctr"/>
                      <a:r>
                        <a:rPr lang="en-US" sz="1800" b="1" baseline="0" dirty="0"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800" b="1" baseline="0" dirty="0" err="1"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1" baseline="0" dirty="0"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>
                          <a:effectLst/>
                          <a:latin typeface="SutonnyMJ" pitchFamily="2" charset="0"/>
                          <a:cs typeface="SutonnyMJ" pitchFamily="2" charset="0"/>
                        </a:rPr>
                        <a:t>KuvPv</a:t>
                      </a:r>
                      <a:r>
                        <a:rPr lang="en-US" sz="18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 ‡Wªb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2.77</a:t>
                      </a:r>
                      <a:r>
                        <a:rPr lang="en-US" sz="16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6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610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cvKv ‡Wªb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37.81 </a:t>
                      </a:r>
                      <a:r>
                        <a:rPr lang="en-US" sz="1600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6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61058">
                <a:tc vMerge="1"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40.58 </a:t>
                      </a:r>
                      <a:r>
                        <a:rPr lang="en-US" sz="1600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6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6303469" y="6350533"/>
            <a:ext cx="1344208" cy="352786"/>
          </a:xfrm>
          <a:prstGeom prst="rect">
            <a:avLst/>
          </a:prstGeom>
        </p:spPr>
        <p:txBody>
          <a:bodyPr wrap="none" lIns="75054" tIns="37527" rIns="75054" bIns="37527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kicyi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cŠimfv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644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031BCC2-D7D5-4798-9238-F729A6F26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22B62929-C87E-4815-85D4-54C245B978C1}"/>
              </a:ext>
            </a:extLst>
          </p:cNvPr>
          <p:cNvGrpSpPr/>
          <p:nvPr/>
        </p:nvGrpSpPr>
        <p:grpSpPr>
          <a:xfrm>
            <a:off x="8680843" y="1800801"/>
            <a:ext cx="996557" cy="485199"/>
            <a:chOff x="4738950" y="5335730"/>
            <a:chExt cx="2223500" cy="1082568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xmlns="" id="{B33F983A-0292-4C6C-AFA3-A07B9FC09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xmlns="" id="{7DECF06D-ADBC-4A67-A49E-7EDFC8745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487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555417" y="-4459"/>
            <a:ext cx="2856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GK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bR‡i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cŠimfv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6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8280BFB8-4C4A-47FF-B842-6F0FE2530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460391"/>
              </p:ext>
            </p:extLst>
          </p:nvPr>
        </p:nvGraphicFramePr>
        <p:xfrm>
          <a:off x="850819" y="2078440"/>
          <a:ext cx="3850698" cy="2396292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4804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455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247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97008"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latin typeface="SutonnyMJ" pitchFamily="2" charset="0"/>
                          <a:cs typeface="SutonnyMJ" pitchFamily="2" charset="0"/>
                        </a:rPr>
                        <a:t>cvwb</a:t>
                      </a:r>
                      <a:r>
                        <a:rPr lang="en-US" sz="20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dirty="0" err="1">
                          <a:latin typeface="SutonnyMJ" pitchFamily="2" charset="0"/>
                          <a:cs typeface="SutonnyMJ" pitchFamily="2" charset="0"/>
                        </a:rPr>
                        <a:t>mieivn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vcbvt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bn-BD" sz="2000" b="1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9050" marR="19050" marT="19050" marB="1905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cvwbi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ms‡hvM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2786 </a:t>
                      </a: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wU</a:t>
                      </a:r>
                      <a:endParaRPr lang="bn-BD" sz="1600" kern="1200" baseline="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cvwbi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cvBc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jvB‡bi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ˆ`N©¨ 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110.50 </a:t>
                      </a: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</a:t>
                      </a:r>
                      <a:endParaRPr lang="bn-BD" sz="1600" kern="1200" baseline="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+mn-cs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03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cvwb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kvabvMvi</a:t>
                      </a:r>
                      <a:endParaRPr lang="bn-BD" sz="16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 </a:t>
                      </a: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wU</a:t>
                      </a:r>
                      <a:endParaRPr lang="bn-BD" sz="1600" kern="1200" baseline="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047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04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Ifvi‡nW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U¨sK</a:t>
                      </a:r>
                      <a:endParaRPr lang="bn-BD" sz="16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 </a:t>
                      </a: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wU</a:t>
                      </a:r>
                      <a:endParaRPr lang="bn-BD" sz="1600" kern="1200" baseline="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05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÷ª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xU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nvB‡W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ª›U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Gi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15</a:t>
                      </a:r>
                      <a:endParaRPr lang="bn-BD" sz="1600" kern="1200" baseline="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06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Mfxi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bjK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‚‡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ci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11</a:t>
                      </a:r>
                      <a:endParaRPr lang="bn-BD" sz="1600" kern="1200" baseline="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07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cv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Bc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jvB‡bi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gva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¨‡g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mvwf©m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Gwiqv</a:t>
                      </a:r>
                      <a:r>
                        <a:rPr lang="en-US" sz="16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60% </a:t>
                      </a: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E‡a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©¦</a:t>
                      </a:r>
                      <a:endParaRPr lang="bn-BD" sz="1600" kern="1200" baseline="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CC54894-2455-49C9-983C-E962920C9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xmlns="" id="{007CE970-8C6E-44E2-BE86-9F97E0727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489354"/>
              </p:ext>
            </p:extLst>
          </p:nvPr>
        </p:nvGraphicFramePr>
        <p:xfrm>
          <a:off x="5491026" y="2108398"/>
          <a:ext cx="3645910" cy="211587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4804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851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803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3864"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latin typeface="SutonnyMJ" pitchFamily="2" charset="0"/>
                          <a:cs typeface="SutonnyMJ" pitchFamily="2" charset="0"/>
                        </a:rPr>
                        <a:t>eR</a:t>
                      </a:r>
                      <a:r>
                        <a:rPr lang="en-US" sz="2000" b="1" dirty="0">
                          <a:latin typeface="SutonnyMJ" pitchFamily="2" charset="0"/>
                          <a:cs typeface="SutonnyMJ" pitchFamily="2" charset="0"/>
                        </a:rPr>
                        <a:t>©¨ </a:t>
                      </a:r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vcbvt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bn-BD" sz="2000" b="1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9050" marR="19050" marT="19050" marB="1905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953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AveR©bv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Drcv`b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cÖvq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30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Ub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cªwZw`b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469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SutonnyMJ" pitchFamily="2" charset="0"/>
                        </a:rPr>
                        <a:t>‡</a:t>
                      </a:r>
                      <a:r>
                        <a:rPr lang="en-US" sz="1600" dirty="0" err="1">
                          <a:latin typeface="SutonnyMJ" pitchFamily="2" charset="0"/>
                        </a:rPr>
                        <a:t>gvU</a:t>
                      </a:r>
                      <a:r>
                        <a:rPr lang="en-US" sz="1600" dirty="0">
                          <a:latin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</a:rPr>
                        <a:t>msM„nxZ</a:t>
                      </a:r>
                      <a:r>
                        <a:rPr lang="en-US" sz="1600" dirty="0">
                          <a:latin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</a:rPr>
                        <a:t>AveR©bv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cÖvq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20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Ub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cªwZw`b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611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03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UªvÝdvi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†÷kb</a:t>
                      </a:r>
                      <a:endParaRPr lang="bn-BD" sz="16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  <a:endParaRPr lang="bn-BD" sz="16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32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04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Kg‡cv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÷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cøv›U</a:t>
                      </a:r>
                      <a:endParaRPr lang="bn-BD" sz="16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  <a:endParaRPr lang="bn-BD" sz="16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894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05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j¨vÛwdj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1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460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06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mvwf©m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Gwiqv</a:t>
                      </a:r>
                      <a:endParaRPr lang="bn-BD" sz="16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kern="1200" dirty="0" err="1">
                          <a:latin typeface="SutonnyMJ" pitchFamily="2" charset="0"/>
                          <a:cs typeface="SutonnyMJ" pitchFamily="2" charset="0"/>
                        </a:rPr>
                        <a:t>cŠimfvi</a:t>
                      </a:r>
                      <a:r>
                        <a:rPr lang="en-US" sz="1600" kern="1200" dirty="0">
                          <a:latin typeface="SutonnyMJ" pitchFamily="2" charset="0"/>
                          <a:cs typeface="SutonnyMJ" pitchFamily="2" charset="0"/>
                        </a:rPr>
                        <a:t> 75% </a:t>
                      </a:r>
                      <a:r>
                        <a:rPr lang="en-US" sz="1600" kern="12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1600" kern="1200" dirty="0">
                          <a:latin typeface="SutonnyMJ" pitchFamily="2" charset="0"/>
                          <a:cs typeface="SutonnyMJ" pitchFamily="2" charset="0"/>
                        </a:rPr>
                        <a:t>  </a:t>
                      </a:r>
                      <a:endParaRPr lang="bn-BD" sz="16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54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555417" y="-4459"/>
            <a:ext cx="2856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GK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bR‡i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cŠimfv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6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5AB0D36F-60DA-4ECC-B041-ED52C79C7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xmlns="" id="{9EF0A0AC-78C4-4207-BAA1-584CFE4A1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900105"/>
              </p:ext>
            </p:extLst>
          </p:nvPr>
        </p:nvGraphicFramePr>
        <p:xfrm>
          <a:off x="533400" y="793265"/>
          <a:ext cx="4063563" cy="247268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9183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523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28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SutonnyMJ" pitchFamily="2" charset="0"/>
                          <a:cs typeface="SutonnyMJ" pitchFamily="2" charset="0"/>
                        </a:rPr>
                        <a:t> µ</a:t>
                      </a:r>
                      <a:r>
                        <a:rPr lang="en-US" sz="2000" b="1" dirty="0" err="1">
                          <a:latin typeface="SutonnyMJ" pitchFamily="2" charset="0"/>
                          <a:cs typeface="SutonnyMJ" pitchFamily="2" charset="0"/>
                        </a:rPr>
                        <a:t>wgK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bs</a:t>
                      </a:r>
                      <a:endParaRPr lang="bn-BD" sz="2000" b="1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latin typeface="SutonnyMJ" pitchFamily="2" charset="0"/>
                          <a:cs typeface="SutonnyMJ" pitchFamily="2" charset="0"/>
                        </a:rPr>
                        <a:t>wk</a:t>
                      </a:r>
                      <a:r>
                        <a:rPr lang="en-US" sz="2000" b="1" dirty="0" err="1" smtClean="0">
                          <a:latin typeface="SutonnyMJ"/>
                          <a:cs typeface="SutonnyMJ" pitchFamily="2" charset="0"/>
                        </a:rPr>
                        <a:t>¶</a:t>
                      </a:r>
                      <a:r>
                        <a:rPr lang="en-US" sz="2000" b="1" dirty="0" err="1" smtClean="0">
                          <a:latin typeface="SutonnyMJ" pitchFamily="2" charset="0"/>
                          <a:cs typeface="SutonnyMJ" pitchFamily="2" charset="0"/>
                        </a:rPr>
                        <a:t>v</a:t>
                      </a:r>
                      <a:r>
                        <a:rPr lang="en-US" sz="2000" b="1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dirty="0" err="1">
                          <a:latin typeface="SutonnyMJ" pitchFamily="2" charset="0"/>
                          <a:cs typeface="SutonnyMJ" pitchFamily="2" charset="0"/>
                        </a:rPr>
                        <a:t>cÖwZôv‡bi</a:t>
                      </a:r>
                      <a:r>
                        <a:rPr lang="en-US" sz="20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dirty="0" err="1"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bn-BD" sz="2000" b="1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KvwiMix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ms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¯’v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2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16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miKvwi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/ †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emiKvwi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K‡jR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10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956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03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miKvwi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/ †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emiKvwi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D”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Pwe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`¨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vjq</a:t>
                      </a:r>
                      <a:endParaRPr lang="bn-BD" sz="18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21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04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miKvwi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/ †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emiKvwi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cÖv_wgK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we`¨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vjq</a:t>
                      </a:r>
                      <a:endParaRPr lang="bn-BD" sz="18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39" marB="7739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56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/>
                </a:tc>
                <a:extLst>
                  <a:ext uri="{0D108BD9-81ED-4DB2-BD59-A6C34878D82A}">
                    <a16:rowId xmlns:a16="http://schemas.microsoft.com/office/drawing/2014/main" xmlns="" val="2430889243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05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</a:rPr>
                        <a:t>wKÛviMv‡U©b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19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06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OMJ" pitchFamily="2" charset="0"/>
                        </a:rPr>
                        <a:t>gv</a:t>
                      </a: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`ª</a:t>
                      </a:r>
                      <a:r>
                        <a:rPr lang="en-US" sz="1800" dirty="0" err="1">
                          <a:latin typeface="SutonnyMJ" pitchFamily="2" charset="0"/>
                          <a:cs typeface="SutonnyOMJ" pitchFamily="2" charset="0"/>
                        </a:rPr>
                        <a:t>vmv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45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07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OMJ" pitchFamily="2" charset="0"/>
                        </a:rPr>
                        <a:t>jvB‡eªix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2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xmlns="" id="{994A287B-5C9D-4371-939D-1D95F0ABCB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967136"/>
              </p:ext>
            </p:extLst>
          </p:nvPr>
        </p:nvGraphicFramePr>
        <p:xfrm>
          <a:off x="3521299" y="3656200"/>
          <a:ext cx="3435583" cy="2453422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9183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061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111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3654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µ</a:t>
                      </a:r>
                      <a:r>
                        <a:rPr lang="en-US" sz="20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wgK</a:t>
                      </a:r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bs</a:t>
                      </a:r>
                      <a:endParaRPr lang="bn-BD" sz="20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</a:endParaRPr>
                    </a:p>
                  </a:txBody>
                  <a:tcPr marL="15477" marR="15477" marT="15477" marB="15477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agx©q</a:t>
                      </a:r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AeKvVv‡gvi</a:t>
                      </a:r>
                      <a:r>
                        <a:rPr lang="bn-BD" sz="20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</a:rPr>
                        <a:t> </a:t>
                      </a:r>
                      <a:r>
                        <a:rPr lang="en-US" sz="20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msL¨v</a:t>
                      </a:r>
                      <a:endParaRPr lang="bn-BD" sz="20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162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</a:rPr>
                        <a:t>gmwR</a:t>
                      </a:r>
                      <a:r>
                        <a:rPr lang="en-US" sz="1800" dirty="0">
                          <a:latin typeface="SutonnyMJ" pitchFamily="2" charset="0"/>
                        </a:rPr>
                        <a:t>`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134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162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gw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›`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i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32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162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03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OMJ" pitchFamily="2" charset="0"/>
                        </a:rPr>
                        <a:t>MxR©v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1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162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04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OMJ" pitchFamily="2" charset="0"/>
                        </a:rPr>
                        <a:t>C`Mvn</a:t>
                      </a: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OMJ" pitchFamily="2" charset="0"/>
                        </a:rPr>
                        <a:t>gvV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5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162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05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utonnyMJ" pitchFamily="2" charset="0"/>
                        </a:rPr>
                        <a:t>Kei¯’</a:t>
                      </a:r>
                      <a:r>
                        <a:rPr lang="en-US" sz="1800" dirty="0" err="1">
                          <a:latin typeface="SutonnyMJ" pitchFamily="2" charset="0"/>
                        </a:rPr>
                        <a:t>vb</a:t>
                      </a:r>
                      <a:r>
                        <a:rPr lang="en-US" sz="1800" dirty="0">
                          <a:latin typeface="SutonnyMJ" pitchFamily="2" charset="0"/>
                        </a:rPr>
                        <a:t>/ </a:t>
                      </a:r>
                      <a:r>
                        <a:rPr lang="en-US" sz="1800" dirty="0" err="1">
                          <a:latin typeface="SutonnyMJ" pitchFamily="2" charset="0"/>
                        </a:rPr>
                        <a:t>k¥kvb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7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162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06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SutonnyMJ" pitchFamily="2" charset="0"/>
                          <a:cs typeface="SutonnyOMJ" pitchFamily="2" charset="0"/>
                        </a:rPr>
                        <a:t>gvRvi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6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505236486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xmlns="" id="{74459E24-0C0C-4875-B112-82888B1BD6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58178"/>
              </p:ext>
            </p:extLst>
          </p:nvPr>
        </p:nvGraphicFramePr>
        <p:xfrm>
          <a:off x="5839963" y="735759"/>
          <a:ext cx="3572325" cy="247276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9183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379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60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3915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SutonnyMJ" pitchFamily="2" charset="0"/>
                          <a:cs typeface="SutonnyMJ" pitchFamily="2" charset="0"/>
                        </a:rPr>
                        <a:t> µ</a:t>
                      </a:r>
                      <a:r>
                        <a:rPr lang="en-US" sz="2000" b="1" dirty="0" err="1">
                          <a:latin typeface="SutonnyMJ" pitchFamily="2" charset="0"/>
                          <a:cs typeface="SutonnyMJ" pitchFamily="2" charset="0"/>
                        </a:rPr>
                        <a:t>wgK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endParaRPr lang="bn-BD" sz="2000" b="1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2000" b="1" kern="1200" dirty="0">
                          <a:latin typeface="SutonnyMJ" pitchFamily="2" charset="0"/>
                          <a:cs typeface="SutonnyMJ" pitchFamily="2" charset="0"/>
                        </a:rPr>
                        <a:t>¯^v¯’¨ </a:t>
                      </a:r>
                      <a:r>
                        <a:rPr lang="en-US" sz="2000" b="1" kern="1200" dirty="0" err="1">
                          <a:latin typeface="SutonnyMJ" pitchFamily="2" charset="0"/>
                          <a:cs typeface="SutonnyMJ" pitchFamily="2" charset="0"/>
                        </a:rPr>
                        <a:t>welqK</a:t>
                      </a:r>
                      <a:r>
                        <a:rPr lang="en-US" sz="2000" b="1" kern="12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kern="1200" dirty="0" err="1">
                          <a:latin typeface="SutonnyMJ" pitchFamily="2" charset="0"/>
                          <a:cs typeface="SutonnyMJ" pitchFamily="2" charset="0"/>
                        </a:rPr>
                        <a:t>AeKvVv‡gvi</a:t>
                      </a:r>
                      <a:r>
                        <a:rPr lang="bn-BD" sz="2000" b="1" kern="120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="1" kern="1200" dirty="0" err="1"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bn-BD" sz="20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kern="1200" dirty="0" err="1">
                          <a:latin typeface="SutonnyMJ" pitchFamily="2" charset="0"/>
                          <a:cs typeface="SutonnyMJ" pitchFamily="2" charset="0"/>
                        </a:rPr>
                        <a:t>miKvwi</a:t>
                      </a: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kern="1200" dirty="0" err="1">
                          <a:latin typeface="SutonnyMJ" pitchFamily="2" charset="0"/>
                          <a:cs typeface="SutonnyMJ" pitchFamily="2" charset="0"/>
                        </a:rPr>
                        <a:t>nvmcvZvj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4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kern="1200" dirty="0" err="1">
                          <a:latin typeface="SutonnyMJ" pitchFamily="2" charset="0"/>
                          <a:cs typeface="SutonnyMJ" pitchFamily="2" charset="0"/>
                        </a:rPr>
                        <a:t>Pÿz</a:t>
                      </a: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kern="1200" dirty="0" err="1">
                          <a:latin typeface="SutonnyMJ" pitchFamily="2" charset="0"/>
                          <a:cs typeface="SutonnyMJ" pitchFamily="2" charset="0"/>
                        </a:rPr>
                        <a:t>nvmcvZvj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03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kern="1200" dirty="0" err="1">
                          <a:latin typeface="SutonnyMJ" pitchFamily="2" charset="0"/>
                          <a:cs typeface="SutonnyMJ" pitchFamily="2" charset="0"/>
                        </a:rPr>
                        <a:t>WvqvMbwóK</a:t>
                      </a: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800" kern="1200" dirty="0" err="1"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1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04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kern="1200" dirty="0" err="1">
                          <a:latin typeface="SutonnyMJ" pitchFamily="2" charset="0"/>
                          <a:cs typeface="SutonnyMJ" pitchFamily="2" charset="0"/>
                        </a:rPr>
                        <a:t>emiKvwi</a:t>
                      </a: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kern="1200" dirty="0" err="1">
                          <a:latin typeface="SutonnyMJ" pitchFamily="2" charset="0"/>
                          <a:cs typeface="SutonnyMJ" pitchFamily="2" charset="0"/>
                        </a:rPr>
                        <a:t>wK¬wbK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19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05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kern="1200" dirty="0" err="1">
                          <a:latin typeface="SutonnyMJ" pitchFamily="2" charset="0"/>
                          <a:cs typeface="SutonnyMJ" pitchFamily="2" charset="0"/>
                        </a:rPr>
                        <a:t>f‡Uwibvix</a:t>
                      </a: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kern="1200" dirty="0" err="1">
                          <a:latin typeface="SutonnyMJ" pitchFamily="2" charset="0"/>
                          <a:cs typeface="SutonnyMJ" pitchFamily="2" charset="0"/>
                        </a:rPr>
                        <a:t>nvmcvZvj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1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06</a:t>
                      </a:r>
                      <a:endParaRPr lang="bn-BD" sz="18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kern="1200" dirty="0" err="1">
                          <a:latin typeface="SutonnyMJ" pitchFamily="2" charset="0"/>
                          <a:cs typeface="SutonnyMJ" pitchFamily="2" charset="0"/>
                        </a:rPr>
                        <a:t>emiKvwi</a:t>
                      </a: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kern="1200" dirty="0" err="1">
                          <a:latin typeface="SutonnyMJ" pitchFamily="2" charset="0"/>
                          <a:cs typeface="SutonnyMJ" pitchFamily="2" charset="0"/>
                        </a:rPr>
                        <a:t>nvmcvZvj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6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3915">
                <a:tc gridSpan="3">
                  <a:txBody>
                    <a:bodyPr/>
                    <a:lstStyle/>
                    <a:p>
                      <a:pPr algn="ctr"/>
                      <a:endParaRPr lang="bn-BD" sz="18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 hMerge="1"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bn-BD" sz="20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 hMerge="1">
                  <a:txBody>
                    <a:bodyPr/>
                    <a:lstStyle/>
                    <a:p>
                      <a:pPr marL="0" marR="0" algn="ctr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bn-BD" sz="20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4460001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5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232046" y="0"/>
            <a:ext cx="4115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kicyi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eZ©gvb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f‚wg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e¨envi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792566"/>
              </p:ext>
            </p:extLst>
          </p:nvPr>
        </p:nvGraphicFramePr>
        <p:xfrm>
          <a:off x="0" y="1037424"/>
          <a:ext cx="3918396" cy="515954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47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029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19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57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809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µ</a:t>
                      </a:r>
                      <a:r>
                        <a:rPr lang="en-US" sz="16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wgK</a:t>
                      </a:r>
                      <a:r>
                        <a:rPr lang="en-US" sz="16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6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f~wg</a:t>
                      </a:r>
                      <a:r>
                        <a:rPr lang="en-US" sz="16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me©‡</a:t>
                      </a:r>
                      <a:r>
                        <a:rPr lang="en-US" sz="16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r>
                        <a:rPr lang="en-US" sz="16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7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Rwgi</a:t>
                      </a:r>
                      <a:r>
                        <a:rPr lang="en-US" sz="16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cwigvY</a:t>
                      </a:r>
                      <a:r>
                        <a:rPr lang="en-US" sz="16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6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)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kZKiv</a:t>
                      </a:r>
                      <a:r>
                        <a:rPr lang="en-US" sz="16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(%)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31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cÖkvmwbK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67.38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1.10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1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K…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wl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2070.01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33.87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74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161.80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2.65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e¨vwYwRK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166.52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2.73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myweavmg~n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30.65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8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wkÿv AÂj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58.14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0.95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264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¯^v¯’¨ ‡mev AÂj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9.66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08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Drcv`b Ges cÖwµqvKiY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127.87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2.09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091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wgkÖ e¨envi AÂj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49.87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0.82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391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gy³ AÂj  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16.62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0.27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175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we‡bv`b AÂj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8.12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0.13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831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AvevwmK</a:t>
                      </a:r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FF0000"/>
                          </a:solidFill>
                          <a:latin typeface="SutonnyMJ"/>
                          <a:ea typeface="+mn-ea"/>
                          <a:cs typeface="+mn-cs"/>
                        </a:rPr>
                        <a:t>2810.80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FF0000"/>
                          </a:solidFill>
                          <a:latin typeface="SutonnyMJ"/>
                          <a:ea typeface="+mn-ea"/>
                          <a:cs typeface="+mn-cs"/>
                        </a:rPr>
                        <a:t>46.00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131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msiwÿZ GjvKv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7.06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0.12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301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‡hvMv‡hvM I hvZvqvZ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8.59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700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Rjvkq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511.11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8.36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386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BDwUwjwU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mvwf©m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14.72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198580240"/>
                  </a:ext>
                </a:extLst>
              </a:tr>
              <a:tr h="5268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r>
                        <a:rPr lang="en-US" sz="16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6110.80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100.00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163051E-54DE-4B07-BF28-26D87CFCE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1A157684-5AF8-4F05-A504-F185C037D961}"/>
              </a:ext>
            </a:extLst>
          </p:cNvPr>
          <p:cNvGrpSpPr/>
          <p:nvPr/>
        </p:nvGrpSpPr>
        <p:grpSpPr>
          <a:xfrm>
            <a:off x="8346845" y="6156705"/>
            <a:ext cx="1010610" cy="338461"/>
            <a:chOff x="4738950" y="5335730"/>
            <a:chExt cx="2223500" cy="108256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9243F6EE-567A-4EB1-9892-4CC0335B7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5E3E00CA-0760-4555-AB18-96FBC46A9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2A8593B-49DD-439F-835D-FBDDB547E5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56" r="1995"/>
          <a:stretch/>
        </p:blipFill>
        <p:spPr>
          <a:xfrm>
            <a:off x="5125792" y="568047"/>
            <a:ext cx="4751727" cy="58245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39C2482-8927-4B00-8121-E5C8BB5943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9778" y="5581041"/>
            <a:ext cx="2203756" cy="127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45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6BED953-0C01-4391-8943-C47FDF6165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5" t="8762" r="17048" b="29492"/>
          <a:stretch/>
        </p:blipFill>
        <p:spPr>
          <a:xfrm>
            <a:off x="2624782" y="543887"/>
            <a:ext cx="4951973" cy="6001900"/>
          </a:xfrm>
          <a:prstGeom prst="rect">
            <a:avLst/>
          </a:prstGeom>
          <a:ln>
            <a:solidFill>
              <a:srgbClr val="92D050"/>
            </a:solidFill>
          </a:ln>
        </p:spPr>
      </p:pic>
      <p:sp>
        <p:nvSpPr>
          <p:cNvPr id="40" name="TextBox 39"/>
          <p:cNvSpPr txBox="1"/>
          <p:nvPr/>
        </p:nvSpPr>
        <p:spPr>
          <a:xfrm>
            <a:off x="6054240" y="82222"/>
            <a:ext cx="3334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µ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ge„w×i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w`K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163051E-54DE-4B07-BF28-26D87CFCE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rrow: Up 4">
            <a:extLst>
              <a:ext uri="{FF2B5EF4-FFF2-40B4-BE49-F238E27FC236}">
                <a16:creationId xmlns:a16="http://schemas.microsoft.com/office/drawing/2014/main" xmlns="" id="{C9687C70-9392-4389-92A2-23A85AD650F4}"/>
              </a:ext>
            </a:extLst>
          </p:cNvPr>
          <p:cNvSpPr/>
          <p:nvPr/>
        </p:nvSpPr>
        <p:spPr>
          <a:xfrm rot="19945354">
            <a:off x="4381605" y="396786"/>
            <a:ext cx="547989" cy="3166698"/>
          </a:xfrm>
          <a:prstGeom prst="upArrow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xmlns="" id="{FE27B7CB-29BB-41FE-B54D-B34528240548}"/>
              </a:ext>
            </a:extLst>
          </p:cNvPr>
          <p:cNvSpPr/>
          <p:nvPr/>
        </p:nvSpPr>
        <p:spPr>
          <a:xfrm rot="12608208">
            <a:off x="4498080" y="3860534"/>
            <a:ext cx="547989" cy="2639535"/>
          </a:xfrm>
          <a:prstGeom prst="upArrow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xmlns="" id="{A6DF29AB-59F7-4B55-8C4A-2315A6B0242C}"/>
              </a:ext>
            </a:extLst>
          </p:cNvPr>
          <p:cNvSpPr/>
          <p:nvPr/>
        </p:nvSpPr>
        <p:spPr>
          <a:xfrm rot="5400000">
            <a:off x="6856606" y="2758916"/>
            <a:ext cx="547989" cy="2152721"/>
          </a:xfrm>
          <a:prstGeom prst="upArrow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1A223AB-C213-461D-A1A3-2B5F0788787C}"/>
              </a:ext>
            </a:extLst>
          </p:cNvPr>
          <p:cNvSpPr txBox="1"/>
          <p:nvPr/>
        </p:nvSpPr>
        <p:spPr>
          <a:xfrm>
            <a:off x="2429306" y="609778"/>
            <a:ext cx="124043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SutonnyMJ" pitchFamily="2" charset="0"/>
                <a:cs typeface="SutonnyMJ" pitchFamily="2" charset="0"/>
              </a:rPr>
              <a:t>kÖxew</a:t>
            </a:r>
            <a:r>
              <a:rPr lang="en-US" sz="2400" b="1" dirty="0">
                <a:latin typeface="SutonnyMJ" pitchFamily="2" charset="0"/>
                <a:cs typeface="SutonnyMJ" pitchFamily="2" charset="0"/>
              </a:rPr>
              <a:t>`©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39047C2-BE0E-4BFE-9C2F-964B2DE7A8BD}"/>
              </a:ext>
            </a:extLst>
          </p:cNvPr>
          <p:cNvSpPr txBox="1"/>
          <p:nvPr/>
        </p:nvSpPr>
        <p:spPr>
          <a:xfrm>
            <a:off x="6982271" y="5619598"/>
            <a:ext cx="67560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SutonnyMJ" pitchFamily="2" charset="0"/>
                <a:cs typeface="SutonnyMJ" pitchFamily="2" charset="0"/>
              </a:rPr>
              <a:t>XvKv</a:t>
            </a:r>
            <a:endParaRPr lang="en-US" sz="2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A1A668E-065B-4B64-B8C9-4315E71CE552}"/>
              </a:ext>
            </a:extLst>
          </p:cNvPr>
          <p:cNvSpPr txBox="1"/>
          <p:nvPr/>
        </p:nvSpPr>
        <p:spPr>
          <a:xfrm>
            <a:off x="8161160" y="3194277"/>
            <a:ext cx="127967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bvwjZvevwo</a:t>
            </a:r>
            <a:endParaRPr lang="en-US" sz="22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5" name="Arrow: Up 24">
            <a:extLst>
              <a:ext uri="{FF2B5EF4-FFF2-40B4-BE49-F238E27FC236}">
                <a16:creationId xmlns:a16="http://schemas.microsoft.com/office/drawing/2014/main" xmlns="" id="{C1BA2CBE-ADD7-4568-99EA-0EBBA0DF32E2}"/>
              </a:ext>
            </a:extLst>
          </p:cNvPr>
          <p:cNvSpPr/>
          <p:nvPr/>
        </p:nvSpPr>
        <p:spPr>
          <a:xfrm rot="9275960">
            <a:off x="6031446" y="4030167"/>
            <a:ext cx="547989" cy="1988418"/>
          </a:xfrm>
          <a:prstGeom prst="upArrow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4BB33158-854B-4B43-8162-E6715A343C42}"/>
              </a:ext>
            </a:extLst>
          </p:cNvPr>
          <p:cNvSpPr/>
          <p:nvPr/>
        </p:nvSpPr>
        <p:spPr>
          <a:xfrm>
            <a:off x="4953001" y="3277138"/>
            <a:ext cx="1235764" cy="935900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980502BE-A491-457B-ADC3-3769EA7FBF9E}"/>
              </a:ext>
            </a:extLst>
          </p:cNvPr>
          <p:cNvSpPr txBox="1"/>
          <p:nvPr/>
        </p:nvSpPr>
        <p:spPr>
          <a:xfrm>
            <a:off x="2734196" y="5883226"/>
            <a:ext cx="1138309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Rvgvjcyi</a:t>
            </a:r>
            <a:endParaRPr lang="en-US" sz="2200" b="1" dirty="0"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DE1C2522-E2F5-4003-874E-0374800467C9}"/>
              </a:ext>
            </a:extLst>
          </p:cNvPr>
          <p:cNvGrpSpPr/>
          <p:nvPr/>
        </p:nvGrpSpPr>
        <p:grpSpPr>
          <a:xfrm>
            <a:off x="776407" y="5038106"/>
            <a:ext cx="1668442" cy="812324"/>
            <a:chOff x="4738950" y="5335730"/>
            <a:chExt cx="2223500" cy="1082568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xmlns="" id="{62869FE8-B629-427B-B77B-AACDC6088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AC20DE55-BDBC-4212-BDDC-D332564CF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342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21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750434" y="61118"/>
            <a:ext cx="4661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fwel¨r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RbmsL¨v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Awf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¶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 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xmlns="" id="{07DAAC67-E91C-4BF2-A1BF-C5F7694CD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107605"/>
              </p:ext>
            </p:extLst>
          </p:nvPr>
        </p:nvGraphicFramePr>
        <p:xfrm>
          <a:off x="457200" y="1475288"/>
          <a:ext cx="9031287" cy="193761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636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289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289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913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kern="1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RbmsL¨v</a:t>
                      </a:r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, 2011 </a:t>
                      </a:r>
                      <a:r>
                        <a:rPr lang="en-US" sz="1800" b="1" u="none" strike="noStrike" kern="1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mvj</a:t>
                      </a:r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800" b="1" u="none" strike="noStrike" kern="1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weweGm</a:t>
                      </a:r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, 2011)</a:t>
                      </a:r>
                      <a:endParaRPr lang="en-US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55721" marR="55721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kern="1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RbmsL¨v</a:t>
                      </a:r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, 2016 </a:t>
                      </a:r>
                      <a:r>
                        <a:rPr lang="en-US" sz="1800" b="1" u="none" strike="noStrike" kern="1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mvj</a:t>
                      </a:r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800" b="1" u="none" strike="noStrike" kern="1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</a:t>
                      </a:r>
                      <a:r>
                        <a:rPr lang="en-US" sz="1800" b="1" u="none" strike="noStrike" kern="120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="1" u="none" strike="noStrike" kern="1200" dirty="0" smtClean="0">
                          <a:effectLst/>
                          <a:latin typeface="SutonnyMJ"/>
                          <a:cs typeface="SutonnyMJ" pitchFamily="2" charset="0"/>
                        </a:rPr>
                        <a:t>¶</a:t>
                      </a:r>
                      <a:r>
                        <a:rPr lang="en-US" sz="1800" b="1" u="none" strike="noStrike" kern="12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wcZ</a:t>
                      </a:r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55721" marR="55721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kern="1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RbmsL¨v</a:t>
                      </a:r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, 2026 </a:t>
                      </a:r>
                      <a:r>
                        <a:rPr lang="en-US" sz="1800" b="1" u="none" strike="noStrike" kern="1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mvj</a:t>
                      </a:r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800" b="1" u="none" strike="noStrike" kern="1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</a:t>
                      </a:r>
                      <a:r>
                        <a:rPr lang="en-US" sz="1800" b="1" u="none" strike="noStrike" kern="120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="1" u="none" strike="noStrike" kern="1200" dirty="0" smtClean="0">
                          <a:effectLst/>
                          <a:latin typeface="SutonnyMJ"/>
                          <a:cs typeface="SutonnyMJ" pitchFamily="2" charset="0"/>
                        </a:rPr>
                        <a:t>¶</a:t>
                      </a:r>
                      <a:r>
                        <a:rPr lang="en-US" sz="1800" b="1" u="none" strike="noStrike" kern="12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wcZ</a:t>
                      </a:r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55721" marR="55721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kern="1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RbmsL¨v</a:t>
                      </a:r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, 2036 </a:t>
                      </a:r>
                      <a:r>
                        <a:rPr lang="en-US" sz="1800" b="1" u="none" strike="noStrike" kern="1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mvj</a:t>
                      </a:r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800" b="1" u="none" strike="noStrike" kern="1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</a:t>
                      </a:r>
                      <a:r>
                        <a:rPr lang="en-US" sz="1800" b="1" u="none" strike="noStrike" kern="120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="1" u="none" strike="noStrike" kern="1200" dirty="0" smtClean="0">
                          <a:effectLst/>
                          <a:latin typeface="SutonnyMJ"/>
                          <a:cs typeface="SutonnyMJ" pitchFamily="2" charset="0"/>
                        </a:rPr>
                        <a:t>¶</a:t>
                      </a:r>
                      <a:r>
                        <a:rPr lang="en-US" sz="1800" b="1" u="none" strike="noStrike" kern="12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wcZ</a:t>
                      </a:r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55721" marR="55721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46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97,979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7739" marR="7739" marT="7938" marB="0" anchor="ctr"/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1,06,963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7739" marR="7739" marT="7938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1,27,475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1,51,925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7739" marR="7739" marT="7938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6692"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¡</a:t>
                      </a: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- 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3,960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38" marB="0" anchor="ctr"/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¡</a:t>
                      </a: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- 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4,324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38" marB="0" anchor="ctr"/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¡</a:t>
                      </a: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- 5,153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¡</a:t>
                      </a: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- 5066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38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7269"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¡</a:t>
                      </a: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- 16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38" marB="0" anchor="ctr"/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18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38" marB="0" anchor="ctr"/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21 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25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38" marB="0" anchor="ctr"/>
                </a:tc>
                <a:extLst>
                  <a:ext uri="{0D108BD9-81ED-4DB2-BD59-A6C34878D82A}">
                    <a16:rowId xmlns:a16="http://schemas.microsoft.com/office/drawing/2014/main" xmlns="" val="1248398544"/>
                  </a:ext>
                </a:extLst>
              </a:tr>
            </a:tbl>
          </a:graphicData>
        </a:graphic>
      </p:graphicFrame>
      <p:sp>
        <p:nvSpPr>
          <p:cNvPr id="18" name="Rectangle 1">
            <a:extLst>
              <a:ext uri="{FF2B5EF4-FFF2-40B4-BE49-F238E27FC236}">
                <a16:creationId xmlns:a16="http://schemas.microsoft.com/office/drawing/2014/main" xmlns="" id="{332422D1-9DCF-47D5-B14B-4B27DB394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5034583"/>
            <a:ext cx="4376670" cy="814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5054" tIns="37527" rIns="75054" bIns="37527" anchor="ctr">
            <a:spAutoFit/>
          </a:bodyPr>
          <a:lstStyle/>
          <a:p>
            <a:pPr>
              <a:defRPr/>
            </a:pPr>
            <a:r>
              <a:rPr lang="en-US" sz="2000" b="1" kern="100" dirty="0">
                <a:solidFill>
                  <a:srgbClr val="000000"/>
                </a:solidFill>
                <a:latin typeface="SutonnyMJ" pitchFamily="2" charset="0"/>
                <a:ea typeface="Times New Roman" pitchFamily="18" charset="0"/>
                <a:cs typeface="SutonnyMJ" pitchFamily="2" charset="0"/>
              </a:rPr>
              <a:t>G</a:t>
            </a:r>
            <a:r>
              <a:rPr lang="en-US" sz="2000" b="1" kern="100" dirty="0" smtClean="0">
                <a:solidFill>
                  <a:srgbClr val="000000"/>
                </a:solidFill>
                <a:latin typeface="SutonnyMJ" pitchFamily="2" charset="0"/>
                <a:ea typeface="Times New Roman" pitchFamily="18" charset="0"/>
                <a:cs typeface="SutonnyMJ" pitchFamily="2" charset="0"/>
              </a:rPr>
              <a:t>‡</a:t>
            </a:r>
            <a:r>
              <a:rPr lang="en-US" sz="2000" b="1" kern="100" dirty="0" smtClean="0">
                <a:solidFill>
                  <a:srgbClr val="000000"/>
                </a:solidFill>
                <a:latin typeface="SutonnyMJ"/>
                <a:ea typeface="Times New Roman" pitchFamily="18" charset="0"/>
                <a:cs typeface="SutonnyMJ" pitchFamily="2" charset="0"/>
              </a:rPr>
              <a:t>¶</a:t>
            </a:r>
            <a:r>
              <a:rPr lang="en-US" sz="2000" b="1" kern="100" dirty="0" smtClean="0">
                <a:solidFill>
                  <a:srgbClr val="000000"/>
                </a:solidFill>
                <a:latin typeface="SutonnyMJ" pitchFamily="2" charset="0"/>
                <a:ea typeface="Times New Roman" pitchFamily="18" charset="0"/>
                <a:cs typeface="SutonnyMJ" pitchFamily="2" charset="0"/>
              </a:rPr>
              <a:t>‡Î</a:t>
            </a:r>
            <a:r>
              <a:rPr lang="en-US" sz="2000" b="1" kern="100" dirty="0">
                <a:solidFill>
                  <a:srgbClr val="000000"/>
                </a:solidFill>
                <a:latin typeface="SutonnyMJ" pitchFamily="2" charset="0"/>
                <a:ea typeface="Times New Roman" pitchFamily="18" charset="0"/>
                <a:cs typeface="SutonnyMJ" pitchFamily="2" charset="0"/>
              </a:rPr>
              <a:t>:</a:t>
            </a:r>
          </a:p>
          <a:p>
            <a:pPr>
              <a:defRPr/>
            </a:pPr>
            <a:endParaRPr lang="en-US" sz="800" kern="1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RbmsL¨v</a:t>
            </a:r>
            <a:r>
              <a:rPr lang="en-US" sz="2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e„w×i</a:t>
            </a:r>
            <a:r>
              <a:rPr lang="en-US" sz="2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  <a:cs typeface="SutonnyMJ" pitchFamily="2" charset="0"/>
              </a:rPr>
              <a:t>msL¨v</a:t>
            </a:r>
            <a:r>
              <a:rPr lang="en-US" sz="2000" kern="100" dirty="0" smtClean="0">
                <a:solidFill>
                  <a:srgbClr val="000000"/>
                </a:solidFill>
                <a:latin typeface="SutonnyMJ" pitchFamily="2" charset="0"/>
                <a:ea typeface="Times New Roman" pitchFamily="18" charset="0"/>
                <a:cs typeface="SutonnyMJ" pitchFamily="2" charset="0"/>
              </a:rPr>
              <a:t> </a:t>
            </a:r>
            <a:r>
              <a:rPr lang="en-US" sz="2000" b="1" dirty="0" smtClean="0">
                <a:latin typeface="SutonnyMJ" pitchFamily="2" charset="0"/>
                <a:cs typeface="SutonnyMJ" pitchFamily="2" charset="0"/>
              </a:rPr>
              <a:t>1.77 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(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m~Î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: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weweGm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2011)</a:t>
            </a:r>
          </a:p>
        </p:txBody>
      </p:sp>
    </p:spTree>
    <p:extLst>
      <p:ext uri="{BB962C8B-B14F-4D97-AF65-F5344CB8AC3E}">
        <p14:creationId xmlns:p14="http://schemas.microsoft.com/office/powerpoint/2010/main" val="93719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xmlns="" id="{97494F09-6F80-4148-B5A6-DC260007FF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243557"/>
              </p:ext>
            </p:extLst>
          </p:nvPr>
        </p:nvGraphicFramePr>
        <p:xfrm>
          <a:off x="531814" y="566532"/>
          <a:ext cx="8877657" cy="5897475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9697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843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91882">
                  <a:extLst>
                    <a:ext uri="{9D8B030D-6E8A-4147-A177-3AD203B41FA5}">
                      <a16:colId xmlns:a16="http://schemas.microsoft.com/office/drawing/2014/main" xmlns="" val="3329388454"/>
                    </a:ext>
                  </a:extLst>
                </a:gridCol>
                <a:gridCol w="1415845">
                  <a:extLst>
                    <a:ext uri="{9D8B030D-6E8A-4147-A177-3AD203B41FA5}">
                      <a16:colId xmlns:a16="http://schemas.microsoft.com/office/drawing/2014/main" xmlns="" val="3350110319"/>
                    </a:ext>
                  </a:extLst>
                </a:gridCol>
                <a:gridCol w="1415845">
                  <a:extLst>
                    <a:ext uri="{9D8B030D-6E8A-4147-A177-3AD203B41FA5}">
                      <a16:colId xmlns:a16="http://schemas.microsoft.com/office/drawing/2014/main" xmlns="" val="3349076149"/>
                    </a:ext>
                  </a:extLst>
                </a:gridCol>
              </a:tblGrid>
              <a:tr h="36574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f~wg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e¨env‡ii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kÖYxmg~n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kern="1200" baseline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gvb`Û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SutonnyMJ" pitchFamily="2" charset="0"/>
                        </a:rPr>
                        <a:t>LGED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eZ©gvb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algn="ctr"/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2026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mvj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bvMv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</a:t>
                      </a:r>
                      <a:endParaRPr lang="en-US" sz="1600" dirty="0"/>
                    </a:p>
                  </a:txBody>
                  <a:tcPr marT="45718" marB="45718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52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Pvwn`v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NvUwZ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8936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AvevwmK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b="1" dirty="0">
                        <a:solidFill>
                          <a:schemeClr val="accent3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accent3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AvevwmK</a:t>
                      </a:r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/ 40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2860.67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2839.55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574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cÖkvmwbK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b="1" dirty="0">
                        <a:solidFill>
                          <a:schemeClr val="accent3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accent3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D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‡Rjv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kern="12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Kg‡cøK</a:t>
                      </a:r>
                      <a:r>
                        <a:rPr lang="en-US" sz="1400" kern="12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&amp;ª</a:t>
                      </a:r>
                      <a:endParaRPr lang="en-US" sz="1400" kern="1200" baseline="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15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/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D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‡Rjv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15.00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15.00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cŠimfv</a:t>
                      </a:r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kern="12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Kg‡cøK</a:t>
                      </a:r>
                      <a:r>
                        <a:rPr lang="en-US" sz="1400" kern="12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&amp;ª</a:t>
                      </a:r>
                      <a:endParaRPr lang="en-US" sz="14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3.00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/ </a:t>
                      </a:r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cŠimfv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3.00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3.00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5740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evwYwR¨K</a:t>
                      </a:r>
                      <a:r>
                        <a:rPr lang="en-US" sz="18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b="1" dirty="0">
                        <a:solidFill>
                          <a:schemeClr val="accent3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accent3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BKvix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evRvi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1.50GKi/10,000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5.88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45.43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39.55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LyPiv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evRvi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1.50GKi/1000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139.89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45.43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9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 †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nv‡Uj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/ 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†</a:t>
                      </a:r>
                      <a:r>
                        <a:rPr lang="en-US" sz="14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i÷z‡i›U</a:t>
                      </a:r>
                      <a:endParaRPr lang="en-US" sz="1400" kern="1200" baseline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0.5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/10,000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10.00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4.54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m</a:t>
                      </a:r>
                      <a:r>
                        <a:rPr lang="en-US" sz="1400" baseline="0" dirty="0" err="1">
                          <a:latin typeface="SutonnyMJ" pitchFamily="2" charset="0"/>
                          <a:cs typeface="SutonnyMJ" pitchFamily="2" charset="0"/>
                        </a:rPr>
                        <a:t>ycv</a:t>
                      </a: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i</a:t>
                      </a:r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  </a:t>
                      </a:r>
                      <a:r>
                        <a:rPr lang="en-US" sz="1400" baseline="0" dirty="0" err="1">
                          <a:latin typeface="SutonnyMJ" pitchFamily="2" charset="0"/>
                          <a:cs typeface="SutonnyMJ" pitchFamily="2" charset="0"/>
                        </a:rPr>
                        <a:t>gv‡K©U</a:t>
                      </a:r>
                      <a:endParaRPr lang="en-US" sz="1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1.5GKi/</a:t>
                      </a: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m</a:t>
                      </a:r>
                      <a:r>
                        <a:rPr lang="en-US" sz="1400" baseline="0" dirty="0" err="1">
                          <a:latin typeface="SutonnyMJ" pitchFamily="2" charset="0"/>
                          <a:cs typeface="SutonnyMJ" pitchFamily="2" charset="0"/>
                        </a:rPr>
                        <a:t>ycv</a:t>
                      </a: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i</a:t>
                      </a:r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  </a:t>
                      </a:r>
                      <a:r>
                        <a:rPr lang="en-US" sz="1400" baseline="0" dirty="0" err="1">
                          <a:latin typeface="SutonnyMJ" pitchFamily="2" charset="0"/>
                          <a:cs typeface="SutonnyMJ" pitchFamily="2" charset="0"/>
                        </a:rPr>
                        <a:t>gv‡K©U</a:t>
                      </a:r>
                      <a:endParaRPr lang="en-US" sz="1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1.86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5.00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3.14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65740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wkí</a:t>
                      </a:r>
                      <a:r>
                        <a:rPr lang="en-US" sz="18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b="1" dirty="0">
                        <a:solidFill>
                          <a:schemeClr val="accent3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accent3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wkí</a:t>
                      </a:r>
                      <a:r>
                        <a:rPr lang="bn-IN" sz="1400" baseline="0" dirty="0"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4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1.50GKi/1000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127.87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164.69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36.82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65740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wkÿv</a:t>
                      </a:r>
                      <a:r>
                        <a:rPr lang="en-US" sz="18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b="1" dirty="0">
                        <a:solidFill>
                          <a:schemeClr val="accent3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accent3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cÖv_wgK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we`¨vjq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28594" marR="28594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2.00GKi/5000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9.31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22.72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13.41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D”P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we`¨vjq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28594" marR="28594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15.09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28.40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13.31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KvwiMix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wkÿv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cÖwZôvb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5.00GKi/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D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‡Rjv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7.48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2.50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4748832" y="22344"/>
            <a:ext cx="4663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cÖYq‡bi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Rb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¨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we‡ewPZ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065E578F-AD0D-45AF-AE4E-314DA1777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30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1545B7C6-4763-420B-8E76-B39B2E2B8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279132"/>
              </p:ext>
            </p:extLst>
          </p:nvPr>
        </p:nvGraphicFramePr>
        <p:xfrm>
          <a:off x="531811" y="576958"/>
          <a:ext cx="8878889" cy="562619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966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54029">
                  <a:extLst>
                    <a:ext uri="{9D8B030D-6E8A-4147-A177-3AD203B41FA5}">
                      <a16:colId xmlns:a16="http://schemas.microsoft.com/office/drawing/2014/main" xmlns="" val="2844133413"/>
                    </a:ext>
                  </a:extLst>
                </a:gridCol>
                <a:gridCol w="111664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557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557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25965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f~wg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e¨env‡ii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kÖYxmg~n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kern="1200" baseline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gvb`Û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SutonnyMJ" pitchFamily="2" charset="0"/>
                        </a:rPr>
                        <a:t>LGED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b="1" kern="1200" baseline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eZ©gvb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algn="ctr"/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2026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59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Pvwn`v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NvUwZ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40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wek¦we`¨vjq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cvewjK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wek¦we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`¨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vjq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: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me©wb¤œ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20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/100000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cÖvB‡fU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wek¦we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`¨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vjq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: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me©wb¤œ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2.0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1.56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20.00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18.44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Ab¨vb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gv`ªvmv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4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5.00GKi/20,000Rb </a:t>
                      </a:r>
                      <a:endParaRPr lang="en-US" sz="14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8.76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18.93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10.17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8377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¯^v¯’¨</a:t>
                      </a:r>
                      <a:endParaRPr lang="en-US" sz="1800" b="1" dirty="0">
                        <a:solidFill>
                          <a:schemeClr val="accent3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D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‡Rjv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¯^v¯’¨ </a:t>
                      </a:r>
                      <a:r>
                        <a:rPr lang="en-US" sz="1400" kern="12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Kg‡cøK</a:t>
                      </a:r>
                      <a:r>
                        <a:rPr lang="en-US" sz="1400" kern="12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&amp;ª</a:t>
                      </a:r>
                      <a:endParaRPr lang="en-US" sz="1400" b="1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10.00GKi/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D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‡Rjv</a:t>
                      </a:r>
                      <a:endParaRPr lang="en-US" sz="1400" b="1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4.02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10.00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5.98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6178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¯^vv¯’¨‡K›`ª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/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wK¬wbK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/ 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¯^vv¯’¨‡K›`ª/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gvZ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…‡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mev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‡K›`ª</a:t>
                      </a:r>
                      <a:endParaRPr lang="en-US" sz="14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1.00GKi/5000Rb </a:t>
                      </a:r>
                      <a:endParaRPr lang="en-US" sz="14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5.64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21.36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15.72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3055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D¤§y³</a:t>
                      </a:r>
                      <a:r>
                        <a:rPr lang="en-US" sz="18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¯’</a:t>
                      </a:r>
                      <a:r>
                        <a:rPr lang="en-US" sz="18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r>
                        <a:rPr lang="en-US" sz="18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18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we‡bv`b</a:t>
                      </a:r>
                      <a:r>
                        <a:rPr lang="en-US" sz="18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18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b="1" dirty="0">
                        <a:solidFill>
                          <a:schemeClr val="accent3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Ljvi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gvV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16945" marR="16945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SutonnyMJ" pitchFamily="2" charset="0"/>
                          <a:cs typeface="SutonnyMJ" pitchFamily="2" charset="0"/>
                        </a:rPr>
                        <a:t>3.00GKi/20,000 Rb </a:t>
                      </a:r>
                      <a:endParaRPr lang="en-US" sz="14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13.40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11.36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49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D`¨vb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16945" marR="16945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1.00GKi/1000 Rb 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3.22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56.80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53.58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gnjøvi</a:t>
                      </a:r>
                      <a:r>
                        <a:rPr lang="bn-IN" sz="1400" baseline="0" dirty="0"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D`¨vb</a:t>
                      </a:r>
                      <a:endParaRPr lang="en-US" sz="14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1.00GKi/1000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5.68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5.68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‡÷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wWqvg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/‡¯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úvU©m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Kg‡cø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· </a:t>
                      </a:r>
                      <a:endParaRPr lang="en-US" sz="14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effectLst/>
                          <a:latin typeface="SutonnyMJ" pitchFamily="2" charset="0"/>
                          <a:cs typeface="SutonnyMJ" pitchFamily="2" charset="0"/>
                        </a:rPr>
                        <a:t>7.00GKi/</a:t>
                      </a:r>
                      <a:r>
                        <a:rPr lang="en-US" sz="1400" baseline="0">
                          <a:effectLst/>
                          <a:latin typeface="SutonnyMJ" pitchFamily="2" charset="0"/>
                          <a:cs typeface="SutonnyMJ" pitchFamily="2" charset="0"/>
                        </a:rPr>
                        <a:t>D</a:t>
                      </a:r>
                      <a:r>
                        <a:rPr lang="en-US" sz="1400">
                          <a:effectLst/>
                          <a:latin typeface="SutonnyMJ" pitchFamily="2" charset="0"/>
                          <a:cs typeface="SutonnyMJ" pitchFamily="2" charset="0"/>
                        </a:rPr>
                        <a:t>c</a:t>
                      </a:r>
                      <a:r>
                        <a:rPr lang="en-US" sz="1400" baseline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‡Rjv</a:t>
                      </a:r>
                      <a:endParaRPr lang="en-US" sz="14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7.31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5.00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</a:t>
                      </a: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m‡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</a:t>
                      </a:r>
                      <a:r>
                        <a:rPr lang="en-US" sz="1400" baseline="0" dirty="0" err="1">
                          <a:latin typeface="SutonnyMJ" pitchFamily="2" charset="0"/>
                          <a:cs typeface="SutonnyMJ" pitchFamily="2" charset="0"/>
                        </a:rPr>
                        <a:t>gv</a:t>
                      </a:r>
                      <a:r>
                        <a:rPr lang="bn-IN" sz="14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nj</a:t>
                      </a:r>
                      <a:endParaRPr lang="en-US" sz="1400" b="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0.50GKi/20,000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0.37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3.80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3.43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25965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mvgvwRK</a:t>
                      </a:r>
                      <a:r>
                        <a:rPr lang="en-US" sz="18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8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mev</a:t>
                      </a:r>
                      <a:r>
                        <a:rPr lang="en-US" sz="18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b="1" dirty="0">
                        <a:solidFill>
                          <a:schemeClr val="accent3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gmwR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`</a:t>
                      </a:r>
                      <a:r>
                        <a:rPr lang="bn-IN" sz="1400" dirty="0">
                          <a:effectLst/>
                          <a:latin typeface="SutonnyMJ" pitchFamily="2" charset="0"/>
                        </a:rPr>
                        <a:t>/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wMR©v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gw›`i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28594" marR="28594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effectLst/>
                          <a:latin typeface="SutonnyMJ" pitchFamily="2" charset="0"/>
                          <a:cs typeface="SutonnyMJ" pitchFamily="2" charset="0"/>
                        </a:rPr>
                        <a:t>0.50GKi/20,000 Rb </a:t>
                      </a:r>
                      <a:endParaRPr lang="en-US" sz="14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16.71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2.84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B`Mvn</a:t>
                      </a:r>
                      <a:endParaRPr lang="en-US" sz="1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28594" marR="28594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0.50GKi/20,000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3.34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3.79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0.45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4748832" y="9465"/>
            <a:ext cx="4663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cÖYq‡bi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Rb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¨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we‡ewPZ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065E578F-AD0D-45AF-AE4E-314DA1777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153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257B67D3-388E-4969-85E5-92AAFC4368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723975"/>
              </p:ext>
            </p:extLst>
          </p:nvPr>
        </p:nvGraphicFramePr>
        <p:xfrm>
          <a:off x="531811" y="533401"/>
          <a:ext cx="8793423" cy="62213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266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10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9339">
                  <a:extLst>
                    <a:ext uri="{9D8B030D-6E8A-4147-A177-3AD203B41FA5}">
                      <a16:colId xmlns:a16="http://schemas.microsoft.com/office/drawing/2014/main" xmlns="" val="4170793910"/>
                    </a:ext>
                  </a:extLst>
                </a:gridCol>
                <a:gridCol w="1211137">
                  <a:extLst>
                    <a:ext uri="{9D8B030D-6E8A-4147-A177-3AD203B41FA5}">
                      <a16:colId xmlns:a16="http://schemas.microsoft.com/office/drawing/2014/main" xmlns="" val="2540095454"/>
                    </a:ext>
                  </a:extLst>
                </a:gridCol>
                <a:gridCol w="1285266">
                  <a:extLst>
                    <a:ext uri="{9D8B030D-6E8A-4147-A177-3AD203B41FA5}">
                      <a16:colId xmlns:a16="http://schemas.microsoft.com/office/drawing/2014/main" xmlns="" val="4056481750"/>
                    </a:ext>
                  </a:extLst>
                </a:gridCol>
              </a:tblGrid>
              <a:tr h="3192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f~wg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e¨env‡ii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kÖYxmg~n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kern="1200" baseline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gvb`Û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SutonnyMJ" pitchFamily="2" charset="0"/>
                        </a:rPr>
                        <a:t>LGED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eZ©gvb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algn="ctr"/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2026</a:t>
                      </a:r>
                      <a:endParaRPr lang="en-US" sz="1600" dirty="0"/>
                    </a:p>
                  </a:txBody>
                  <a:tcPr marL="91445" marR="91445" marT="45714" marB="45714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92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Pvwn`v</a:t>
                      </a:r>
                      <a:endParaRPr lang="en-US" sz="1600" dirty="0"/>
                    </a:p>
                  </a:txBody>
                  <a:tcPr marL="91445" marR="91445" marT="45714" marB="45714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NvUwZ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dirty="0"/>
                    </a:p>
                  </a:txBody>
                  <a:tcPr marL="91445" marR="91445" marT="45714" marB="45714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12015" marR="12015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3.79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3.79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cywjk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‡÷kb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12015" marR="12015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0.07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3.00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2.93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dvqvi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mvwf©m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8576" marR="8576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0.51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3.79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3.28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÷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Awdm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8576" marR="8576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0.50GKi/20,000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0.13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1.89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1.76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Mvi¯’vb</a:t>
                      </a:r>
                      <a:endParaRPr lang="en-US" sz="14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10.39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22.72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12.33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6525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cwi‡lev</a:t>
                      </a:r>
                      <a:endParaRPr kumimoji="0" lang="en-US" sz="1800" b="1" kern="1200" dirty="0">
                        <a:solidFill>
                          <a:schemeClr val="accent3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U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wj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‡dvb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GK&amp;ª‡</a:t>
                      </a: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P</a:t>
                      </a:r>
                      <a:r>
                        <a:rPr lang="en-US" sz="1400" baseline="0" dirty="0" err="1">
                          <a:latin typeface="SutonnyMJ" pitchFamily="2" charset="0"/>
                          <a:cs typeface="SutonnyMJ" pitchFamily="2" charset="0"/>
                        </a:rPr>
                        <a:t>b</a:t>
                      </a: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R</a:t>
                      </a:r>
                      <a:endParaRPr lang="en-US" sz="1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16946" marR="16946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0.50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0.05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1.89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1.84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44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we`y¨r</a:t>
                      </a:r>
                      <a:r>
                        <a:rPr lang="bn-IN" sz="1400" baseline="0" dirty="0"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mve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‡÷kb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16946" marR="16946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3.79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3.79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cvwb</a:t>
                      </a:r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mieivn</a:t>
                      </a:r>
                      <a:endParaRPr lang="en-US" sz="14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1.48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5.68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4.20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M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¨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vm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 </a:t>
                      </a: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mieivn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5.68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5.68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m¨v‡bUvwi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j¨vÛwdj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0.86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4.00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3.14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÷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UªvÝdvi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‡÷kb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28596" marR="28596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0.25GKi/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÷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UªvÝdvi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‡÷kb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1.00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1.00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61207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cwienb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28596" marR="28596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evm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Uvwg©bvj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184" marR="7184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5.81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5.68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UªvK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Uvwg©bvj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184" marR="7184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0.50GKi/20,000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2.84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2.84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ijI‡q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‡÷kb </a:t>
                      </a:r>
                      <a:endParaRPr lang="en-US" sz="1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28596" marR="28596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--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4.00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4.00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A‡UvwiK</a:t>
                      </a:r>
                      <a:r>
                        <a:rPr lang="en-US" sz="1400" u="none" strike="noStrike" kern="1200" baseline="0" dirty="0">
                          <a:latin typeface="SutonnyMJ" pitchFamily="2" charset="0"/>
                          <a:cs typeface="SutonnyMJ" pitchFamily="2" charset="0"/>
                        </a:rPr>
                        <a:t>&amp;ªv ÷‡</a:t>
                      </a:r>
                      <a:r>
                        <a:rPr lang="en-US" sz="14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cR</a:t>
                      </a:r>
                      <a:endParaRPr lang="en-US" sz="1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28596" marR="28596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0.25GKi/20,000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1.00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1.00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wiK</a:t>
                      </a:r>
                      <a:r>
                        <a:rPr lang="en-US" sz="1400" u="none" strike="noStrike" kern="1200" baseline="0" dirty="0">
                          <a:latin typeface="SutonnyMJ" pitchFamily="2" charset="0"/>
                          <a:cs typeface="SutonnyMJ" pitchFamily="2" charset="0"/>
                        </a:rPr>
                        <a:t>&amp;ªv ÷‡</a:t>
                      </a:r>
                      <a:r>
                        <a:rPr lang="en-US" sz="14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cR</a:t>
                      </a:r>
                      <a:endParaRPr lang="en-US" sz="1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28596" marR="28596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0.25GKi/20,000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1.00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1.00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</a:tbl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4645073" y="0"/>
            <a:ext cx="4663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cÖYq‡bi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Rb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¨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we‡ewPZ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065E578F-AD0D-45AF-AE4E-314DA1777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17350" y="6356357"/>
            <a:ext cx="23114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199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726937" y="9465"/>
            <a:ext cx="2685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20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eQi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gqvw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7EBE5731-742C-481A-831A-A6E416F1C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3710" y="2888087"/>
            <a:ext cx="308738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KvVv‡gv cwiKíbv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Structure Plan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FD6F6AC7-D157-41DB-B23D-F0E8F8851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09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640807" y="-65775"/>
            <a:ext cx="48429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kicyi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KvVv‡gv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629450" y="519000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3EE272D7-D34A-4813-98D4-3DE117C6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3556" y="548646"/>
            <a:ext cx="1019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8B39878-97F7-46A3-86F7-76FD3082371F}"/>
              </a:ext>
            </a:extLst>
          </p:cNvPr>
          <p:cNvSpPr txBox="1"/>
          <p:nvPr/>
        </p:nvSpPr>
        <p:spPr>
          <a:xfrm>
            <a:off x="609600" y="1041089"/>
            <a:ext cx="8878888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AvevwmK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h‡nZz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GjvKvwU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D”P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f‚wgK¤ú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cÖeY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g‡a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Aew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¯’Z,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D”PZj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feb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©‡Yi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ÿ‡Î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eva¨evaKZv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_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cÖavb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bMi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wewìs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cÖ¯Ívebvi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ÿ‡Î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AwaKnv‡i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wd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MÖnY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cÖwZeÜx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e„× I `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`ª‡`i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AvevwmK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bZzb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AvevwmK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ÿ‡Î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Dbœqb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DBA56AC-CA83-4558-AEBB-B5CA4E4081DC}"/>
              </a:ext>
            </a:extLst>
          </p:cNvPr>
          <p:cNvSpPr txBox="1"/>
          <p:nvPr/>
        </p:nvSpPr>
        <p:spPr>
          <a:xfrm>
            <a:off x="609600" y="2819400"/>
            <a:ext cx="887888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wfbœ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wfbœ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chv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©‡q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ˆ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wewfbœ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miKvix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Dbœqb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¯’v¸‡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jvi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g‡a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mgš^q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_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cÖavb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bMi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cÖ¯ÍvweZ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‡¯’i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gvb`Û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M‡j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m‡e©v”P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†h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cwigvY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Rwg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AwaMÖnY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Av‡Q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†m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cwigvY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cÖavb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bMi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D”PZj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wewìs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cÖ¯Ívebvi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ÿ‡Î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we‡ePbvq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Avb‡Z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bZzb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AvevwmK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ÿ‡Î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gvb`Û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5F77669-826E-4B0D-9B39-7E239052DF62}"/>
              </a:ext>
            </a:extLst>
          </p:cNvPr>
          <p:cNvSpPr txBox="1"/>
          <p:nvPr/>
        </p:nvSpPr>
        <p:spPr>
          <a:xfrm>
            <a:off x="604911" y="4876800"/>
            <a:ext cx="8878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msiw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¶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miKvix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¯’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Awdm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HwZnvwmK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¯’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gby‡g›U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¯‹h©,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miKvwi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/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emiKvwi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we‡bv`b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¯’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msiÿY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wgDwRqvg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weGg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wcjvi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Rjvavi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Ljvayjvi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msiÿY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54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679902" y="38967"/>
            <a:ext cx="4732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kicyi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KvVv‡gv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3EE272D7-D34A-4813-98D4-3DE117C6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3556" y="548646"/>
            <a:ext cx="1147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8B39878-97F7-46A3-86F7-76FD3082371F}"/>
              </a:ext>
            </a:extLst>
          </p:cNvPr>
          <p:cNvSpPr txBox="1"/>
          <p:nvPr/>
        </p:nvSpPr>
        <p:spPr>
          <a:xfrm>
            <a:off x="609600" y="1309062"/>
            <a:ext cx="809651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Avq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e„w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×: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cÖvq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A‡a©K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K…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wlR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Rwg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DcvR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©‡bi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ewkifvM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gvbyl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K…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wli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Dci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wbf©ikxj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AvBwU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K¤ú¨v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±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wkí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B‡KvbwgK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wbg©v‡Yi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¨‡g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Kg©ms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v‡bi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my‡hvM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e„w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×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hvq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DBA56AC-CA83-4558-AEBB-B5CA4E4081DC}"/>
              </a:ext>
            </a:extLst>
          </p:cNvPr>
          <p:cNvSpPr txBox="1"/>
          <p:nvPr/>
        </p:nvSpPr>
        <p:spPr>
          <a:xfrm>
            <a:off x="609600" y="2453983"/>
            <a:ext cx="8096518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bMi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cwi‡mev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we‡bv`b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ˆ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wkï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eq¯‹‡`i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Dc‡hvMx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I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Ljvayjvi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‰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mvjvi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c¨v‡bj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wbg©v‡Yi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¨‡g we`~¨r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NvUwZ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wgUv‡bv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m¤¢e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e„wói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cvwb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msiÿY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ˆ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¨‡g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weï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×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cvwb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mieivn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hvq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lvl="0" indent="-342900" algn="just" defTabSz="914400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weUzwgbvm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Øviv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K‡i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KswµU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w`‡q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ˆ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 G‡Z, 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iv¯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Ívi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Avkcv‡ki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DòZv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Kg‡e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 </a:t>
            </a:r>
          </a:p>
        </p:txBody>
      </p:sp>
    </p:spTree>
    <p:extLst>
      <p:ext uri="{BB962C8B-B14F-4D97-AF65-F5344CB8AC3E}">
        <p14:creationId xmlns:p14="http://schemas.microsoft.com/office/powerpoint/2010/main" val="222895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567708" y="-60012"/>
            <a:ext cx="48429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KvVv‡gv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3EE272D7-D34A-4813-98D4-3DE117C6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948756"/>
            <a:ext cx="3633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bMi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cwiKíbvq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e¨eüZ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cÖavb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DBA56AC-CA83-4558-AEBB-B5CA4E4081DC}"/>
              </a:ext>
            </a:extLst>
          </p:cNvPr>
          <p:cNvSpPr txBox="1"/>
          <p:nvPr/>
        </p:nvSpPr>
        <p:spPr>
          <a:xfrm>
            <a:off x="762794" y="1568409"/>
            <a:ext cx="8420100" cy="432766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vbxq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miKvi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(‡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AvBb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2009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f‚wg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e¨envi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2001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M„nvqY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1993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RbmsL¨v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2004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2005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1992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`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y‡hv©M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2008</a:t>
            </a:r>
          </a:p>
          <a:p>
            <a:pPr marL="342900" indent="-342900" algn="just" defTabSz="9144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wkívÂj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bxwZgvjv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, 2005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ch©Ub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1992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K…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2001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eb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1995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evsjv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‡`k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b¨vkbvj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wewìs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1993, 2008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f‚wg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AwaMÖnY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AwW©b¨vÝ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1882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msiÿY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AvBb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1995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BU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fvUv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wbqš¿Y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AwW©b¨vÝ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1989</a:t>
            </a:r>
          </a:p>
        </p:txBody>
      </p:sp>
    </p:spTree>
    <p:extLst>
      <p:ext uri="{BB962C8B-B14F-4D97-AF65-F5344CB8AC3E}">
        <p14:creationId xmlns:p14="http://schemas.microsoft.com/office/powerpoint/2010/main" val="95650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ACA5FC1-628E-411C-9205-8FF176E808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" t="679" r="2632" b="1209"/>
          <a:stretch/>
        </p:blipFill>
        <p:spPr>
          <a:xfrm>
            <a:off x="5083444" y="509193"/>
            <a:ext cx="4641968" cy="6191593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569296" y="-58572"/>
            <a:ext cx="48429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KvVv‡gv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308EA04C-1CE2-42D5-A1A1-985AF0B84F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264672"/>
              </p:ext>
            </p:extLst>
          </p:nvPr>
        </p:nvGraphicFramePr>
        <p:xfrm>
          <a:off x="532971" y="765845"/>
          <a:ext cx="3336290" cy="3352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46530">
                  <a:extLst>
                    <a:ext uri="{9D8B030D-6E8A-4147-A177-3AD203B41FA5}">
                      <a16:colId xmlns:a16="http://schemas.microsoft.com/office/drawing/2014/main" xmlns="" val="1324957806"/>
                    </a:ext>
                  </a:extLst>
                </a:gridCol>
                <a:gridCol w="1208405">
                  <a:extLst>
                    <a:ext uri="{9D8B030D-6E8A-4147-A177-3AD203B41FA5}">
                      <a16:colId xmlns:a16="http://schemas.microsoft.com/office/drawing/2014/main" xmlns="" val="106201967"/>
                    </a:ext>
                  </a:extLst>
                </a:gridCol>
                <a:gridCol w="681355">
                  <a:extLst>
                    <a:ext uri="{9D8B030D-6E8A-4147-A177-3AD203B41FA5}">
                      <a16:colId xmlns:a16="http://schemas.microsoft.com/office/drawing/2014/main" xmlns="" val="1478019708"/>
                    </a:ext>
                  </a:extLst>
                </a:gridCol>
              </a:tblGrid>
              <a:tr h="2940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Rv‡bi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bvg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%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09907177"/>
                  </a:ext>
                </a:extLst>
              </a:tr>
              <a:tr h="2940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g~j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751.44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12.30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2091218529"/>
                  </a:ext>
                </a:extLst>
              </a:tr>
              <a:tr h="20851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cwi‡dwi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1595.97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26.12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786492807"/>
                  </a:ext>
                </a:extLst>
              </a:tr>
              <a:tr h="2940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cªvšÍxq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600" dirty="0">
                        <a:solidFill>
                          <a:srgbClr val="FF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722.48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11.82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3963858602"/>
                  </a:ext>
                </a:extLst>
              </a:tr>
              <a:tr h="2940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MÖvgxY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emwZ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504.12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8.25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0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cwienb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bUIqvK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422.43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6.91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451536949"/>
                  </a:ext>
                </a:extLst>
              </a:tr>
              <a:tr h="2940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bZzb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600" dirty="0">
                        <a:solidFill>
                          <a:srgbClr val="00B05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434.06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7.01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2971064021"/>
                  </a:ext>
                </a:extLst>
              </a:tr>
              <a:tr h="2940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Rjvavi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482.29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7.89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4186985666"/>
                  </a:ext>
                </a:extLst>
              </a:tr>
              <a:tr h="2940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K…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wl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1632.07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26.71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3672498852"/>
                  </a:ext>
                </a:extLst>
              </a:tr>
              <a:tr h="2940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6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6110.80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100.0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65488228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3EE272D7-D34A-4813-98D4-3DE117C6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D49C9DA5-E3A0-4EF8-A643-5F8D9DBA3509}"/>
              </a:ext>
            </a:extLst>
          </p:cNvPr>
          <p:cNvGrpSpPr/>
          <p:nvPr/>
        </p:nvGrpSpPr>
        <p:grpSpPr>
          <a:xfrm>
            <a:off x="2201116" y="5058772"/>
            <a:ext cx="3884242" cy="1642015"/>
            <a:chOff x="3218896" y="4370623"/>
            <a:chExt cx="4233462" cy="202984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xmlns="" id="{3F847786-780F-4E21-A490-877851002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18896" y="4800600"/>
              <a:ext cx="2208518" cy="159987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xmlns="" id="{91C07DB0-CBB2-4C8C-BE32-4E26491FD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57798" y="5570111"/>
              <a:ext cx="2194560" cy="82296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xmlns="" id="{09933188-A4D4-404B-B7D1-12662F8AD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18896" y="4370623"/>
              <a:ext cx="1429304" cy="408373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204CAD8A-5ED3-4449-837F-69C819E6A0A1}"/>
              </a:ext>
            </a:extLst>
          </p:cNvPr>
          <p:cNvGrpSpPr/>
          <p:nvPr/>
        </p:nvGrpSpPr>
        <p:grpSpPr>
          <a:xfrm>
            <a:off x="4972844" y="2104111"/>
            <a:ext cx="1112514" cy="541656"/>
            <a:chOff x="4738950" y="5335730"/>
            <a:chExt cx="2223500" cy="1082568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xmlns="" id="{79F3F599-4A14-49A5-98EC-D6E0F248E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xmlns="" id="{37B2B5FA-DC7A-46B9-BA0A-841B3F4CD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417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739762" y="64538"/>
            <a:ext cx="2672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10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eQi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gqvw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7EBE5731-742C-481A-831A-A6E416F1C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1553" y="2862329"/>
            <a:ext cx="334258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f‚wg e¨envi cwiKíbv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Landuse Plan</a:t>
            </a:r>
            <a:endParaRPr kumimoji="0" lang="pt-B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BF42B32-D88C-4508-8878-114C1B903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45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5A22081-ED34-47ED-96DD-FE4D00655C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4" t="6568" r="9591" b="18041"/>
          <a:stretch/>
        </p:blipFill>
        <p:spPr>
          <a:xfrm>
            <a:off x="5346910" y="555658"/>
            <a:ext cx="4539953" cy="600191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121239" y="-52955"/>
            <a:ext cx="5266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f‚wg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e¨envi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8DF8C3EE-E1AC-48E5-B364-B08587B2AA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393692"/>
              </p:ext>
            </p:extLst>
          </p:nvPr>
        </p:nvGraphicFramePr>
        <p:xfrm>
          <a:off x="81132" y="555658"/>
          <a:ext cx="3911005" cy="589144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510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650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81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6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703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µ</a:t>
                      </a:r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wgK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f~wg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me©‡</a:t>
                      </a:r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99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Rwgi cwigvY (GKi) 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kZKiv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(%)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28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cÖkvmwbK</a:t>
                      </a:r>
                      <a:r>
                        <a:rPr lang="as-IN" sz="1600" u="none" strike="noStrike" dirty="0">
                          <a:latin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67.38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1.10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K…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wl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1632.07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26.71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¯’v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422.43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6.91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e¨vwYwRK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168.87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2.76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KwgDwbwU myweavmg~n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39.65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0.65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wkÿv AÂj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101.58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1.66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¯^v¯’¨ ‡mev AÂj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19.66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0.32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909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Drcv`b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Ges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cÖwµqvKiY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133.7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2.19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wgkÖ e¨envi AÂj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49.87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0.82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gy³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 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26.62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0.044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we‡bv`b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19.21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0.31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12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AvevwmK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2860.8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46.81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msiwÿZ GjvKv 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70.06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0.12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hvMv‡hvM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hvZvqvZ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12.09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0.20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Rjvkq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482.29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7.89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BDwUwjwU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mvwf©m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latin typeface="SutonnyMJ"/>
                          <a:ea typeface="+mn-ea"/>
                          <a:cs typeface="+mn-cs"/>
                        </a:rPr>
                        <a:t>33.44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0.55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308708824"/>
                  </a:ext>
                </a:extLst>
              </a:tr>
              <a:tr h="26289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r>
                        <a:rPr lang="en-US" sz="16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6110.80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25F834A0-220D-4765-BD6A-534C9F931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0BD0AE0E-8854-4A47-8291-6BF2CA29DE3B}"/>
              </a:ext>
            </a:extLst>
          </p:cNvPr>
          <p:cNvGrpSpPr/>
          <p:nvPr/>
        </p:nvGrpSpPr>
        <p:grpSpPr>
          <a:xfrm>
            <a:off x="3992130" y="4542194"/>
            <a:ext cx="2501483" cy="1889644"/>
            <a:chOff x="2415179" y="4395301"/>
            <a:chExt cx="3073500" cy="204016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xmlns="" id="{A3EE20CC-8702-4CD2-B8BD-5A63462BA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5179" y="4841847"/>
              <a:ext cx="1664579" cy="159361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xmlns="" id="{D0B5148E-CD14-4859-9719-349449FCF8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7470"/>
            <a:stretch/>
          </p:blipFill>
          <p:spPr>
            <a:xfrm>
              <a:off x="3977719" y="5638654"/>
              <a:ext cx="1510960" cy="775714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xmlns="" id="{49AAD7C9-661D-47FD-8CD2-83E6C4651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23585" y="4395301"/>
              <a:ext cx="1160010" cy="295275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99EB2BFD-DEE9-48A0-8525-2678A76A3072}"/>
              </a:ext>
            </a:extLst>
          </p:cNvPr>
          <p:cNvGrpSpPr/>
          <p:nvPr/>
        </p:nvGrpSpPr>
        <p:grpSpPr>
          <a:xfrm>
            <a:off x="4917331" y="2562069"/>
            <a:ext cx="996534" cy="485188"/>
            <a:chOff x="4738950" y="5335730"/>
            <a:chExt cx="2223500" cy="1082568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xmlns="" id="{A806F70A-50F2-4654-9F1D-C00BDB63CB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xmlns="" id="{A699947F-D01A-4A44-915E-F9A7B2148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888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xmlns="" id="{84A7B527-1BC2-4162-8965-6B340EC125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498438"/>
              </p:ext>
            </p:extLst>
          </p:nvPr>
        </p:nvGraphicFramePr>
        <p:xfrm>
          <a:off x="576132" y="1686376"/>
          <a:ext cx="8793424" cy="384253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7586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764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09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586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5868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80317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4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4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eZ©gvb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(%)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f~wg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endParaRPr lang="en-US" sz="24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cwiKwíZ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(%)</a:t>
                      </a:r>
                      <a:endParaRPr lang="en-US" sz="24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4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4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03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127.87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2.09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latin typeface="SutonnyMJ" pitchFamily="2" charset="0"/>
                          <a:cs typeface="SutonnyMJ" pitchFamily="2" charset="0"/>
                        </a:rPr>
                        <a:t>wkívÂj</a:t>
                      </a:r>
                      <a:endParaRPr lang="en-US" sz="22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2.19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133.70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0317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2810.80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46.00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latin typeface="SutonnyMJ" pitchFamily="2" charset="0"/>
                          <a:cs typeface="SutonnyMJ" pitchFamily="2" charset="0"/>
                        </a:rPr>
                        <a:t>AvevwmK</a:t>
                      </a:r>
                      <a:r>
                        <a:rPr lang="en-US" sz="22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200" baseline="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22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2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46.81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2860.80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0317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166.52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2.73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e¨vwYwRK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3.58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218.74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75843269"/>
                  </a:ext>
                </a:extLst>
              </a:tr>
              <a:tr h="480317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24.74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0.40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err="1">
                          <a:latin typeface="SutonnyMJ" pitchFamily="2" charset="0"/>
                          <a:cs typeface="SutonnyMJ" pitchFamily="2" charset="0"/>
                        </a:rPr>
                        <a:t>we‡bv`b</a:t>
                      </a:r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2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22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0.75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45.83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0317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161.80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2.65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2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2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200" u="none" strike="noStrike" dirty="0">
                          <a:latin typeface="SutonnyMJ" pitchFamily="2" charset="0"/>
                          <a:cs typeface="SutonnyMJ" pitchFamily="2" charset="0"/>
                        </a:rPr>
                        <a:t>¯’v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6.91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422.43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0317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58.14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0.95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wkÿv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AeKvVv‡gv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1.66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101.58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0353441"/>
                  </a:ext>
                </a:extLst>
              </a:tr>
              <a:tr h="480317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55.03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0.90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bvMwiK</a:t>
                      </a:r>
                      <a:r>
                        <a:rPr lang="en-US" sz="2200" u="none" strike="noStrike" baseline="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200" u="none" strike="noStrike" baseline="0" dirty="0" err="1">
                          <a:latin typeface="SutonnyMJ" pitchFamily="2" charset="0"/>
                          <a:cs typeface="SutonnyMJ" pitchFamily="2" charset="0"/>
                        </a:rPr>
                        <a:t>mev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1.52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utonnyMJ" pitchFamily="2" charset="0"/>
                          <a:cs typeface="SutonnyMJ" pitchFamily="2" charset="0"/>
                        </a:rPr>
                        <a:t>92.75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3725917"/>
                  </a:ext>
                </a:extLst>
              </a:tr>
            </a:tbl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5347952" y="51840"/>
            <a:ext cx="4027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cwieZ©b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0898830-BD00-47AF-88BE-67B35E2B9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25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-31473" y="711356"/>
            <a:ext cx="9926963" cy="5927188"/>
            <a:chOff x="9362" y="510778"/>
            <a:chExt cx="9926963" cy="592718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AC9DFBC1-530D-4DEC-A0DC-D5F8B2FB93FD}"/>
                </a:ext>
              </a:extLst>
            </p:cNvPr>
            <p:cNvGrpSpPr/>
            <p:nvPr/>
          </p:nvGrpSpPr>
          <p:grpSpPr>
            <a:xfrm>
              <a:off x="9362" y="510778"/>
              <a:ext cx="9926963" cy="5927188"/>
              <a:chOff x="6395" y="493666"/>
              <a:chExt cx="9926963" cy="5927188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xmlns="" id="{4977B41F-9858-4914-8558-E77DD7BFA097}"/>
                  </a:ext>
                </a:extLst>
              </p:cNvPr>
              <p:cNvGrpSpPr/>
              <p:nvPr/>
            </p:nvGrpSpPr>
            <p:grpSpPr>
              <a:xfrm>
                <a:off x="6395" y="533400"/>
                <a:ext cx="5379425" cy="5887454"/>
                <a:chOff x="6395" y="533400"/>
                <a:chExt cx="5379425" cy="5887454"/>
              </a:xfrm>
            </p:grpSpPr>
            <p:pic>
              <p:nvPicPr>
                <p:cNvPr id="17" name="Picture 2">
                  <a:extLst>
                    <a:ext uri="{FF2B5EF4-FFF2-40B4-BE49-F238E27FC236}">
                      <a16:creationId xmlns:a16="http://schemas.microsoft.com/office/drawing/2014/main" xmlns="" id="{54F5AF27-95A5-4B70-B043-4DFB2A192E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222" r="12917"/>
                <a:stretch/>
              </p:blipFill>
              <p:spPr bwMode="auto">
                <a:xfrm>
                  <a:off x="6395" y="533400"/>
                  <a:ext cx="5379425" cy="5887454"/>
                </a:xfrm>
                <a:prstGeom prst="rect">
                  <a:avLst/>
                </a:prstGeom>
                <a:noFill/>
              </p:spPr>
            </p:pic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xmlns="" id="{6C49B1E2-B9A8-4D81-9D79-12DE936EAD36}"/>
                    </a:ext>
                  </a:extLst>
                </p:cNvPr>
                <p:cNvSpPr txBox="1"/>
                <p:nvPr/>
              </p:nvSpPr>
              <p:spPr>
                <a:xfrm>
                  <a:off x="434895" y="596131"/>
                  <a:ext cx="78782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eZ©gvb</a:t>
                  </a:r>
                  <a:endPara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endParaRPr>
                </a:p>
              </p:txBody>
            </p:sp>
          </p:grp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xmlns="" id="{4339D702-F102-4A92-982B-9B5036F121F4}"/>
                  </a:ext>
                </a:extLst>
              </p:cNvPr>
              <p:cNvGrpSpPr/>
              <p:nvPr/>
            </p:nvGrpSpPr>
            <p:grpSpPr>
              <a:xfrm>
                <a:off x="4848605" y="493666"/>
                <a:ext cx="5084753" cy="5923843"/>
                <a:chOff x="4848605" y="493666"/>
                <a:chExt cx="5084753" cy="5923843"/>
              </a:xfrm>
            </p:grpSpPr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xmlns="" id="{9AF0333E-17C1-4D6D-923F-7A8AD80735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744" t="6568" r="9591" b="18041"/>
                <a:stretch/>
              </p:blipFill>
              <p:spPr>
                <a:xfrm>
                  <a:off x="5433879" y="493666"/>
                  <a:ext cx="4499479" cy="5655927"/>
                </a:xfrm>
                <a:prstGeom prst="rect">
                  <a:avLst/>
                </a:prstGeom>
              </p:spPr>
            </p:pic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xmlns="" id="{54529BB5-DD3C-4E07-94EF-B644EAF48A16}"/>
                    </a:ext>
                  </a:extLst>
                </p:cNvPr>
                <p:cNvGrpSpPr/>
                <p:nvPr/>
              </p:nvGrpSpPr>
              <p:grpSpPr>
                <a:xfrm>
                  <a:off x="4848605" y="4763248"/>
                  <a:ext cx="2295044" cy="1654261"/>
                  <a:chOff x="2934336" y="4778681"/>
                  <a:chExt cx="2819852" cy="1656781"/>
                </a:xfrm>
              </p:grpSpPr>
              <p:pic>
                <p:nvPicPr>
                  <p:cNvPr id="4" name="Picture 3">
                    <a:extLst>
                      <a:ext uri="{FF2B5EF4-FFF2-40B4-BE49-F238E27FC236}">
                        <a16:creationId xmlns:a16="http://schemas.microsoft.com/office/drawing/2014/main" xmlns="" id="{54680007-03B9-436E-82E2-37B2C844622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2953197" y="5094671"/>
                    <a:ext cx="1400497" cy="1340791"/>
                  </a:xfrm>
                  <a:prstGeom prst="rect">
                    <a:avLst/>
                  </a:prstGeom>
                </p:spPr>
              </p:pic>
              <p:pic>
                <p:nvPicPr>
                  <p:cNvPr id="5" name="Picture 4">
                    <a:extLst>
                      <a:ext uri="{FF2B5EF4-FFF2-40B4-BE49-F238E27FC236}">
                        <a16:creationId xmlns:a16="http://schemas.microsoft.com/office/drawing/2014/main" xmlns="" id="{D2D1FD2B-7336-4AAE-9985-30F24A5579C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/>
                  <a:srcRect t="7470"/>
                  <a:stretch/>
                </p:blipFill>
                <p:spPr>
                  <a:xfrm>
                    <a:off x="4353693" y="5697155"/>
                    <a:ext cx="1400495" cy="719003"/>
                  </a:xfrm>
                  <a:prstGeom prst="rect">
                    <a:avLst/>
                  </a:prstGeom>
                </p:spPr>
              </p:pic>
              <p:pic>
                <p:nvPicPr>
                  <p:cNvPr id="6" name="Picture 5">
                    <a:extLst>
                      <a:ext uri="{FF2B5EF4-FFF2-40B4-BE49-F238E27FC236}">
                        <a16:creationId xmlns:a16="http://schemas.microsoft.com/office/drawing/2014/main" xmlns="" id="{AE0A25D0-9901-4700-9336-040DAC3944C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2934336" y="4778681"/>
                    <a:ext cx="1160008" cy="29527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xmlns="" id="{18DA725C-96FB-4C43-AB3F-845089B9B1B5}"/>
                    </a:ext>
                  </a:extLst>
                </p:cNvPr>
                <p:cNvSpPr txBox="1"/>
                <p:nvPr/>
              </p:nvSpPr>
              <p:spPr>
                <a:xfrm>
                  <a:off x="8612180" y="594551"/>
                  <a:ext cx="1155895" cy="4001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cs typeface="SutonnyMJ" pitchFamily="2" charset="0"/>
                    </a:rPr>
                    <a:t>cÖ¯</a:t>
                  </a:r>
                  <a:r>
                    <a:rPr kumimoji="0" lang="en-US" sz="2000" b="1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/>
                      <a:cs typeface="SutonnyMJ" pitchFamily="2" charset="0"/>
                    </a:rPr>
                    <a:t>Z</a:t>
                  </a:r>
                  <a:r>
                    <a:rPr kumimoji="0" lang="en-US" sz="2000" b="1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cs typeface="SutonnyMJ" pitchFamily="2" charset="0"/>
                    </a:rPr>
                    <a:t>vweZ</a:t>
                  </a:r>
                  <a:endPara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cs typeface="SutonnyMJ" pitchFamily="2" charset="0"/>
                  </a:endParaRPr>
                </a:p>
              </p:txBody>
            </p: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xmlns="" id="{34F5C941-4C02-4CDC-901B-6623A50D1E93}"/>
                </a:ext>
              </a:extLst>
            </p:cNvPr>
            <p:cNvGrpSpPr/>
            <p:nvPr/>
          </p:nvGrpSpPr>
          <p:grpSpPr>
            <a:xfrm>
              <a:off x="4775578" y="1078442"/>
              <a:ext cx="1307964" cy="636816"/>
              <a:chOff x="4738950" y="5335730"/>
              <a:chExt cx="2223500" cy="1082568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xmlns="" id="{6A8A32FA-13BE-43C0-96A8-F9332A3D38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73787" y="5335730"/>
                <a:ext cx="376913" cy="675804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xmlns="" id="{5C622149-D25D-4B25-B5F3-54EC09753D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38950" y="6075314"/>
                <a:ext cx="2223500" cy="3429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6411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4023</TotalTime>
  <Words>2534</Words>
  <Application>Microsoft Office PowerPoint</Application>
  <PresentationFormat>A4 Paper (210x297 mm)</PresentationFormat>
  <Paragraphs>805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DDCL</dc:creator>
  <cp:lastModifiedBy>Windows User</cp:lastModifiedBy>
  <cp:revision>446</cp:revision>
  <dcterms:created xsi:type="dcterms:W3CDTF">2018-10-07T10:06:19Z</dcterms:created>
  <dcterms:modified xsi:type="dcterms:W3CDTF">2022-08-15T16:05:58Z</dcterms:modified>
</cp:coreProperties>
</file>