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607" r:id="rId2"/>
    <p:sldId id="608" r:id="rId3"/>
    <p:sldId id="703" r:id="rId4"/>
    <p:sldId id="609" r:id="rId5"/>
    <p:sldId id="611" r:id="rId6"/>
    <p:sldId id="670" r:id="rId7"/>
    <p:sldId id="612" r:id="rId8"/>
    <p:sldId id="610" r:id="rId9"/>
    <p:sldId id="613" r:id="rId10"/>
    <p:sldId id="614" r:id="rId11"/>
    <p:sldId id="720" r:id="rId12"/>
    <p:sldId id="615" r:id="rId13"/>
    <p:sldId id="616" r:id="rId1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0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-894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6697F2-CDB6-49C6-8724-23E2DF2C22E5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D15C1-5C35-4324-AFB7-EFD74027E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71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4565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590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2830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526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279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88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23479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976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227-390E-4CD7-A26A-572B2C6790F9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AD964-4E6E-4759-9483-CDA3181FB0B0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33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87635-489A-46B0-BEB7-0D441EEB0F50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4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E7C34-C62C-4439-B4E9-7AA4B0A227D6}" type="datetime1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18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2E86-424D-4F34-95C0-582F89C96686}" type="datetime1">
              <a:rPr lang="en-US" smtClean="0"/>
              <a:t>8/16/2022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5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85FF-A44B-448A-97BA-6D98C9C940C2}" type="datetime1">
              <a:rPr lang="en-US" smtClean="0"/>
              <a:t>8/16/2022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40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D8CE-F291-43EE-9E6A-BCF95D862EE4}" type="datetime1">
              <a:rPr lang="en-US" smtClean="0"/>
              <a:t>8/16/2022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505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DA415-FCD5-407C-BA41-14AD6815EE68}" type="datetime1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96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A498-D1EB-4DCE-8A8B-E953D9310064}" type="datetime1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8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ACCD-AFC4-4ED1-9C80-B9670C2A24B8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16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C23B-B176-442B-A767-F34DAE4E6ACD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51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0B2F8-5BE4-4C88-903C-C824E8C18439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2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jpeg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739762" y="48102"/>
            <a:ext cx="2672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10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eQi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gqvw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="" xmlns:a16="http://schemas.microsoft.com/office/drawing/2014/main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034" y="3146738"/>
            <a:ext cx="831762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moK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†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hvMv‡hvM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Traffic 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&amp; Transportation Management 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Plan</a:t>
            </a: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AC3DAE53-B083-46D5-890A-C6940BC0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324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972844" y="9465"/>
            <a:ext cx="4435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cÖKí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GjvKv‡Z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mo‡Ki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gvb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`‡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Ûi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509B4547-E637-43EB-A564-38ECBDD3CB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766359"/>
              </p:ext>
            </p:extLst>
          </p:nvPr>
        </p:nvGraphicFramePr>
        <p:xfrm>
          <a:off x="1230483" y="1733281"/>
          <a:ext cx="7484721" cy="23396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0932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504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4096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8854"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¯’vi †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kÖwYweb¨vm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cÖk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Ki‡Yi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ivBU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Ad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dzU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bZzb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wbg©v‡Yi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ivBU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Ad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dyU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1819"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cÖvBgvix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RvZxq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AvÂwjK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gnvmoK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36-45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8544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m‡KÛvix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40-50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18-20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1026"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Kv‡j±i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Uviwkqvwi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30-40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12-15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17599"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A¨vK‡mm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/¯’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20-25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6-8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7203"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dzUcv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_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6-10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evBmvB‡Kj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3-5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TextBox 4">
            <a:extLst>
              <a:ext uri="{FF2B5EF4-FFF2-40B4-BE49-F238E27FC236}">
                <a16:creationId xmlns="" xmlns:a16="http://schemas.microsoft.com/office/drawing/2014/main" id="{71334742-EAD3-44CC-BD43-50491B98D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1140" y="4400213"/>
            <a:ext cx="44577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defRPr/>
            </a:pPr>
            <a:r>
              <a:rPr kumimoji="0" lang="en-US" alt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sz="1200" dirty="0"/>
              <a:t>District Towns Infrastructure Development Project, LGED</a:t>
            </a:r>
            <a:r>
              <a:rPr lang="en-US" sz="1200" dirty="0" smtClean="0"/>
              <a:t>.</a:t>
            </a:r>
            <a:endParaRPr lang="en-US" sz="12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5E27FA74-B8B9-49AF-B25D-78DA2CE66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730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E307AFA3-298A-4140-9F26-C56A18DF32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0" t="9935" r="2857" b="3235"/>
          <a:stretch/>
        </p:blipFill>
        <p:spPr>
          <a:xfrm>
            <a:off x="303564" y="781735"/>
            <a:ext cx="9221430" cy="6142315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7136C946-6572-4134-A03C-2015A58982A9}"/>
              </a:ext>
            </a:extLst>
          </p:cNvPr>
          <p:cNvSpPr txBox="1"/>
          <p:nvPr/>
        </p:nvSpPr>
        <p:spPr>
          <a:xfrm rot="19030776">
            <a:off x="7504495" y="5772977"/>
            <a:ext cx="107262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SutonnyMJ" pitchFamily="2" charset="0"/>
                <a:cs typeface="SutonnyMJ" pitchFamily="2" charset="0"/>
              </a:rPr>
              <a:t>A÷wgZjv</a:t>
            </a:r>
            <a:endParaRPr lang="en-US" sz="20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159045" y="22344"/>
            <a:ext cx="4221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hvZvqvZ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hvMv‡hvM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eZ©gvb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wPÎ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369EF86-E8F5-4AFD-B57C-0616BD34F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Star: 5 Points 15">
            <a:extLst>
              <a:ext uri="{FF2B5EF4-FFF2-40B4-BE49-F238E27FC236}">
                <a16:creationId xmlns="" xmlns:a16="http://schemas.microsoft.com/office/drawing/2014/main" id="{80FB1FCF-B00E-4127-AE00-7DAFFFCC2580}"/>
              </a:ext>
            </a:extLst>
          </p:cNvPr>
          <p:cNvSpPr/>
          <p:nvPr/>
        </p:nvSpPr>
        <p:spPr>
          <a:xfrm>
            <a:off x="5658386" y="3207436"/>
            <a:ext cx="314773" cy="278296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peech Bubble: Rectangle 17">
            <a:extLst>
              <a:ext uri="{FF2B5EF4-FFF2-40B4-BE49-F238E27FC236}">
                <a16:creationId xmlns="" xmlns:a16="http://schemas.microsoft.com/office/drawing/2014/main" id="{EADD8E40-FC7D-43EF-B537-8C6D9CF09077}"/>
              </a:ext>
            </a:extLst>
          </p:cNvPr>
          <p:cNvSpPr/>
          <p:nvPr/>
        </p:nvSpPr>
        <p:spPr>
          <a:xfrm>
            <a:off x="6473745" y="647210"/>
            <a:ext cx="1924844" cy="658676"/>
          </a:xfrm>
          <a:prstGeom prst="wedgeRectCallout">
            <a:avLst>
              <a:gd name="adj1" fmla="val -81943"/>
              <a:gd name="adj2" fmla="val 349755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2400" b="1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400" b="1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cŠimfv</a:t>
            </a:r>
            <a:endParaRPr lang="en-US" sz="2400" b="1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3BAEAE90-9B5F-4E20-8BE7-922C765491B7}"/>
              </a:ext>
            </a:extLst>
          </p:cNvPr>
          <p:cNvSpPr>
            <a:spLocks noEditPoints="1"/>
          </p:cNvSpPr>
          <p:nvPr/>
        </p:nvSpPr>
        <p:spPr bwMode="auto">
          <a:xfrm rot="18372119">
            <a:off x="3991492" y="987292"/>
            <a:ext cx="1920038" cy="5512026"/>
          </a:xfrm>
          <a:custGeom>
            <a:avLst/>
            <a:gdLst>
              <a:gd name="T0" fmla="*/ 87 w 548"/>
              <a:gd name="T1" fmla="*/ 1448 h 1769"/>
              <a:gd name="T2" fmla="*/ 95 w 548"/>
              <a:gd name="T3" fmla="*/ 1471 h 1769"/>
              <a:gd name="T4" fmla="*/ 104 w 548"/>
              <a:gd name="T5" fmla="*/ 1497 h 1769"/>
              <a:gd name="T6" fmla="*/ 131 w 548"/>
              <a:gd name="T7" fmla="*/ 1574 h 1769"/>
              <a:gd name="T8" fmla="*/ 143 w 548"/>
              <a:gd name="T9" fmla="*/ 1616 h 1769"/>
              <a:gd name="T10" fmla="*/ 150 w 548"/>
              <a:gd name="T11" fmla="*/ 1644 h 1769"/>
              <a:gd name="T12" fmla="*/ 151 w 548"/>
              <a:gd name="T13" fmla="*/ 1660 h 1769"/>
              <a:gd name="T14" fmla="*/ 150 w 548"/>
              <a:gd name="T15" fmla="*/ 1675 h 1769"/>
              <a:gd name="T16" fmla="*/ 132 w 548"/>
              <a:gd name="T17" fmla="*/ 1721 h 1769"/>
              <a:gd name="T18" fmla="*/ 109 w 548"/>
              <a:gd name="T19" fmla="*/ 1767 h 1769"/>
              <a:gd name="T20" fmla="*/ 27 w 548"/>
              <a:gd name="T21" fmla="*/ 1252 h 1769"/>
              <a:gd name="T22" fmla="*/ 32 w 548"/>
              <a:gd name="T23" fmla="*/ 1267 h 1769"/>
              <a:gd name="T24" fmla="*/ 43 w 548"/>
              <a:gd name="T25" fmla="*/ 1305 h 1769"/>
              <a:gd name="T26" fmla="*/ 58 w 548"/>
              <a:gd name="T27" fmla="*/ 1356 h 1769"/>
              <a:gd name="T28" fmla="*/ 75 w 548"/>
              <a:gd name="T29" fmla="*/ 1413 h 1769"/>
              <a:gd name="T30" fmla="*/ 79 w 548"/>
              <a:gd name="T31" fmla="*/ 1418 h 1769"/>
              <a:gd name="T32" fmla="*/ 132 w 548"/>
              <a:gd name="T33" fmla="*/ 805 h 1769"/>
              <a:gd name="T34" fmla="*/ 101 w 548"/>
              <a:gd name="T35" fmla="*/ 825 h 1769"/>
              <a:gd name="T36" fmla="*/ 92 w 548"/>
              <a:gd name="T37" fmla="*/ 834 h 1769"/>
              <a:gd name="T38" fmla="*/ 81 w 548"/>
              <a:gd name="T39" fmla="*/ 843 h 1769"/>
              <a:gd name="T40" fmla="*/ 70 w 548"/>
              <a:gd name="T41" fmla="*/ 862 h 1769"/>
              <a:gd name="T42" fmla="*/ 59 w 548"/>
              <a:gd name="T43" fmla="*/ 895 h 1769"/>
              <a:gd name="T44" fmla="*/ 51 w 548"/>
              <a:gd name="T45" fmla="*/ 940 h 1769"/>
              <a:gd name="T46" fmla="*/ 42 w 548"/>
              <a:gd name="T47" fmla="*/ 982 h 1769"/>
              <a:gd name="T48" fmla="*/ 34 w 548"/>
              <a:gd name="T49" fmla="*/ 1006 h 1769"/>
              <a:gd name="T50" fmla="*/ 22 w 548"/>
              <a:gd name="T51" fmla="*/ 1039 h 1769"/>
              <a:gd name="T52" fmla="*/ 18 w 548"/>
              <a:gd name="T53" fmla="*/ 1050 h 1769"/>
              <a:gd name="T54" fmla="*/ 10 w 548"/>
              <a:gd name="T55" fmla="*/ 1071 h 1769"/>
              <a:gd name="T56" fmla="*/ 2 w 548"/>
              <a:gd name="T57" fmla="*/ 1110 h 1769"/>
              <a:gd name="T58" fmla="*/ 0 w 548"/>
              <a:gd name="T59" fmla="*/ 1125 h 1769"/>
              <a:gd name="T60" fmla="*/ 3 w 548"/>
              <a:gd name="T61" fmla="*/ 1156 h 1769"/>
              <a:gd name="T62" fmla="*/ 5 w 548"/>
              <a:gd name="T63" fmla="*/ 1179 h 1769"/>
              <a:gd name="T64" fmla="*/ 11 w 548"/>
              <a:gd name="T65" fmla="*/ 1195 h 1769"/>
              <a:gd name="T66" fmla="*/ 14 w 548"/>
              <a:gd name="T67" fmla="*/ 1208 h 1769"/>
              <a:gd name="T68" fmla="*/ 548 w 548"/>
              <a:gd name="T69" fmla="*/ 0 h 1769"/>
              <a:gd name="T70" fmla="*/ 540 w 548"/>
              <a:gd name="T71" fmla="*/ 65 h 1769"/>
              <a:gd name="T72" fmla="*/ 541 w 548"/>
              <a:gd name="T73" fmla="*/ 86 h 1769"/>
              <a:gd name="T74" fmla="*/ 543 w 548"/>
              <a:gd name="T75" fmla="*/ 108 h 1769"/>
              <a:gd name="T76" fmla="*/ 540 w 548"/>
              <a:gd name="T77" fmla="*/ 126 h 1769"/>
              <a:gd name="T78" fmla="*/ 531 w 548"/>
              <a:gd name="T79" fmla="*/ 150 h 1769"/>
              <a:gd name="T80" fmla="*/ 519 w 548"/>
              <a:gd name="T81" fmla="*/ 177 h 1769"/>
              <a:gd name="T82" fmla="*/ 505 w 548"/>
              <a:gd name="T83" fmla="*/ 209 h 1769"/>
              <a:gd name="T84" fmla="*/ 488 w 548"/>
              <a:gd name="T85" fmla="*/ 252 h 1769"/>
              <a:gd name="T86" fmla="*/ 460 w 548"/>
              <a:gd name="T87" fmla="*/ 315 h 1769"/>
              <a:gd name="T88" fmla="*/ 437 w 548"/>
              <a:gd name="T89" fmla="*/ 372 h 1769"/>
              <a:gd name="T90" fmla="*/ 421 w 548"/>
              <a:gd name="T91" fmla="*/ 411 h 1769"/>
              <a:gd name="T92" fmla="*/ 395 w 548"/>
              <a:gd name="T93" fmla="*/ 472 h 1769"/>
              <a:gd name="T94" fmla="*/ 365 w 548"/>
              <a:gd name="T95" fmla="*/ 547 h 1769"/>
              <a:gd name="T96" fmla="*/ 347 w 548"/>
              <a:gd name="T97" fmla="*/ 585 h 1769"/>
              <a:gd name="T98" fmla="*/ 337 w 548"/>
              <a:gd name="T99" fmla="*/ 610 h 1769"/>
              <a:gd name="T100" fmla="*/ 319 w 548"/>
              <a:gd name="T101" fmla="*/ 643 h 1769"/>
              <a:gd name="T102" fmla="*/ 296 w 548"/>
              <a:gd name="T103" fmla="*/ 670 h 1769"/>
              <a:gd name="T104" fmla="*/ 281 w 548"/>
              <a:gd name="T105" fmla="*/ 685 h 1769"/>
              <a:gd name="T106" fmla="*/ 255 w 548"/>
              <a:gd name="T107" fmla="*/ 708 h 1769"/>
              <a:gd name="T108" fmla="*/ 228 w 548"/>
              <a:gd name="T109" fmla="*/ 733 h 1769"/>
              <a:gd name="T110" fmla="*/ 175 w 548"/>
              <a:gd name="T111" fmla="*/ 778 h 1769"/>
              <a:gd name="T112" fmla="*/ 140 w 548"/>
              <a:gd name="T113" fmla="*/ 800 h 1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48" h="1769">
                <a:moveTo>
                  <a:pt x="78" y="1423"/>
                </a:moveTo>
                <a:lnTo>
                  <a:pt x="79" y="1424"/>
                </a:lnTo>
                <a:lnTo>
                  <a:pt x="85" y="1441"/>
                </a:lnTo>
                <a:lnTo>
                  <a:pt x="87" y="1448"/>
                </a:lnTo>
                <a:lnTo>
                  <a:pt x="92" y="1462"/>
                </a:lnTo>
                <a:lnTo>
                  <a:pt x="94" y="1468"/>
                </a:lnTo>
                <a:lnTo>
                  <a:pt x="94" y="1470"/>
                </a:lnTo>
                <a:lnTo>
                  <a:pt x="95" y="1471"/>
                </a:lnTo>
                <a:lnTo>
                  <a:pt x="96" y="1474"/>
                </a:lnTo>
                <a:lnTo>
                  <a:pt x="101" y="1487"/>
                </a:lnTo>
                <a:lnTo>
                  <a:pt x="102" y="1491"/>
                </a:lnTo>
                <a:lnTo>
                  <a:pt x="104" y="1497"/>
                </a:lnTo>
                <a:lnTo>
                  <a:pt x="111" y="1518"/>
                </a:lnTo>
                <a:lnTo>
                  <a:pt x="124" y="1553"/>
                </a:lnTo>
                <a:lnTo>
                  <a:pt x="127" y="1563"/>
                </a:lnTo>
                <a:lnTo>
                  <a:pt x="131" y="1574"/>
                </a:lnTo>
                <a:lnTo>
                  <a:pt x="134" y="1586"/>
                </a:lnTo>
                <a:lnTo>
                  <a:pt x="136" y="1592"/>
                </a:lnTo>
                <a:lnTo>
                  <a:pt x="139" y="1601"/>
                </a:lnTo>
                <a:lnTo>
                  <a:pt x="143" y="1616"/>
                </a:lnTo>
                <a:lnTo>
                  <a:pt x="146" y="1624"/>
                </a:lnTo>
                <a:lnTo>
                  <a:pt x="147" y="1630"/>
                </a:lnTo>
                <a:lnTo>
                  <a:pt x="148" y="1634"/>
                </a:lnTo>
                <a:lnTo>
                  <a:pt x="150" y="1644"/>
                </a:lnTo>
                <a:lnTo>
                  <a:pt x="150" y="1646"/>
                </a:lnTo>
                <a:lnTo>
                  <a:pt x="150" y="1649"/>
                </a:lnTo>
                <a:lnTo>
                  <a:pt x="151" y="1655"/>
                </a:lnTo>
                <a:lnTo>
                  <a:pt x="151" y="1660"/>
                </a:lnTo>
                <a:lnTo>
                  <a:pt x="151" y="1663"/>
                </a:lnTo>
                <a:lnTo>
                  <a:pt x="150" y="1668"/>
                </a:lnTo>
                <a:lnTo>
                  <a:pt x="150" y="1671"/>
                </a:lnTo>
                <a:lnTo>
                  <a:pt x="150" y="1675"/>
                </a:lnTo>
                <a:lnTo>
                  <a:pt x="147" y="1683"/>
                </a:lnTo>
                <a:lnTo>
                  <a:pt x="143" y="1695"/>
                </a:lnTo>
                <a:lnTo>
                  <a:pt x="135" y="1713"/>
                </a:lnTo>
                <a:lnTo>
                  <a:pt x="132" y="1721"/>
                </a:lnTo>
                <a:lnTo>
                  <a:pt x="128" y="1729"/>
                </a:lnTo>
                <a:lnTo>
                  <a:pt x="127" y="1733"/>
                </a:lnTo>
                <a:lnTo>
                  <a:pt x="118" y="1748"/>
                </a:lnTo>
                <a:lnTo>
                  <a:pt x="109" y="1767"/>
                </a:lnTo>
                <a:lnTo>
                  <a:pt x="108" y="1767"/>
                </a:lnTo>
                <a:lnTo>
                  <a:pt x="108" y="1769"/>
                </a:lnTo>
                <a:moveTo>
                  <a:pt x="21" y="1228"/>
                </a:moveTo>
                <a:lnTo>
                  <a:pt x="27" y="1252"/>
                </a:lnTo>
                <a:lnTo>
                  <a:pt x="29" y="1260"/>
                </a:lnTo>
                <a:lnTo>
                  <a:pt x="29" y="1262"/>
                </a:lnTo>
                <a:lnTo>
                  <a:pt x="30" y="1264"/>
                </a:lnTo>
                <a:lnTo>
                  <a:pt x="32" y="1267"/>
                </a:lnTo>
                <a:lnTo>
                  <a:pt x="36" y="1282"/>
                </a:lnTo>
                <a:lnTo>
                  <a:pt x="41" y="1298"/>
                </a:lnTo>
                <a:lnTo>
                  <a:pt x="43" y="1302"/>
                </a:lnTo>
                <a:lnTo>
                  <a:pt x="43" y="1305"/>
                </a:lnTo>
                <a:lnTo>
                  <a:pt x="45" y="1309"/>
                </a:lnTo>
                <a:lnTo>
                  <a:pt x="51" y="1328"/>
                </a:lnTo>
                <a:lnTo>
                  <a:pt x="56" y="1348"/>
                </a:lnTo>
                <a:lnTo>
                  <a:pt x="58" y="1356"/>
                </a:lnTo>
                <a:lnTo>
                  <a:pt x="60" y="1364"/>
                </a:lnTo>
                <a:lnTo>
                  <a:pt x="65" y="1380"/>
                </a:lnTo>
                <a:lnTo>
                  <a:pt x="71" y="1398"/>
                </a:lnTo>
                <a:lnTo>
                  <a:pt x="75" y="1413"/>
                </a:lnTo>
                <a:lnTo>
                  <a:pt x="75" y="1415"/>
                </a:lnTo>
                <a:lnTo>
                  <a:pt x="77" y="1416"/>
                </a:lnTo>
                <a:lnTo>
                  <a:pt x="78" y="1417"/>
                </a:lnTo>
                <a:lnTo>
                  <a:pt x="79" y="1418"/>
                </a:lnTo>
                <a:moveTo>
                  <a:pt x="136" y="802"/>
                </a:moveTo>
                <a:lnTo>
                  <a:pt x="134" y="804"/>
                </a:lnTo>
                <a:lnTo>
                  <a:pt x="133" y="804"/>
                </a:lnTo>
                <a:lnTo>
                  <a:pt x="132" y="805"/>
                </a:lnTo>
                <a:lnTo>
                  <a:pt x="121" y="812"/>
                </a:lnTo>
                <a:lnTo>
                  <a:pt x="109" y="819"/>
                </a:lnTo>
                <a:lnTo>
                  <a:pt x="108" y="820"/>
                </a:lnTo>
                <a:lnTo>
                  <a:pt x="101" y="825"/>
                </a:lnTo>
                <a:lnTo>
                  <a:pt x="98" y="826"/>
                </a:lnTo>
                <a:lnTo>
                  <a:pt x="94" y="832"/>
                </a:lnTo>
                <a:lnTo>
                  <a:pt x="93" y="833"/>
                </a:lnTo>
                <a:lnTo>
                  <a:pt x="92" y="834"/>
                </a:lnTo>
                <a:lnTo>
                  <a:pt x="90" y="835"/>
                </a:lnTo>
                <a:lnTo>
                  <a:pt x="89" y="835"/>
                </a:lnTo>
                <a:lnTo>
                  <a:pt x="88" y="837"/>
                </a:lnTo>
                <a:lnTo>
                  <a:pt x="81" y="843"/>
                </a:lnTo>
                <a:lnTo>
                  <a:pt x="80" y="846"/>
                </a:lnTo>
                <a:lnTo>
                  <a:pt x="78" y="849"/>
                </a:lnTo>
                <a:lnTo>
                  <a:pt x="74" y="855"/>
                </a:lnTo>
                <a:lnTo>
                  <a:pt x="70" y="862"/>
                </a:lnTo>
                <a:lnTo>
                  <a:pt x="66" y="869"/>
                </a:lnTo>
                <a:lnTo>
                  <a:pt x="64" y="876"/>
                </a:lnTo>
                <a:lnTo>
                  <a:pt x="63" y="880"/>
                </a:lnTo>
                <a:lnTo>
                  <a:pt x="59" y="895"/>
                </a:lnTo>
                <a:lnTo>
                  <a:pt x="57" y="903"/>
                </a:lnTo>
                <a:lnTo>
                  <a:pt x="56" y="915"/>
                </a:lnTo>
                <a:lnTo>
                  <a:pt x="53" y="923"/>
                </a:lnTo>
                <a:lnTo>
                  <a:pt x="51" y="940"/>
                </a:lnTo>
                <a:lnTo>
                  <a:pt x="48" y="955"/>
                </a:lnTo>
                <a:lnTo>
                  <a:pt x="47" y="960"/>
                </a:lnTo>
                <a:lnTo>
                  <a:pt x="44" y="969"/>
                </a:lnTo>
                <a:lnTo>
                  <a:pt x="42" y="982"/>
                </a:lnTo>
                <a:lnTo>
                  <a:pt x="38" y="990"/>
                </a:lnTo>
                <a:lnTo>
                  <a:pt x="38" y="994"/>
                </a:lnTo>
                <a:lnTo>
                  <a:pt x="36" y="999"/>
                </a:lnTo>
                <a:lnTo>
                  <a:pt x="34" y="1006"/>
                </a:lnTo>
                <a:lnTo>
                  <a:pt x="32" y="1012"/>
                </a:lnTo>
                <a:lnTo>
                  <a:pt x="30" y="1016"/>
                </a:lnTo>
                <a:lnTo>
                  <a:pt x="29" y="1019"/>
                </a:lnTo>
                <a:lnTo>
                  <a:pt x="22" y="1039"/>
                </a:lnTo>
                <a:lnTo>
                  <a:pt x="20" y="1042"/>
                </a:lnTo>
                <a:lnTo>
                  <a:pt x="19" y="1044"/>
                </a:lnTo>
                <a:lnTo>
                  <a:pt x="19" y="1047"/>
                </a:lnTo>
                <a:lnTo>
                  <a:pt x="18" y="1050"/>
                </a:lnTo>
                <a:lnTo>
                  <a:pt x="15" y="1055"/>
                </a:lnTo>
                <a:lnTo>
                  <a:pt x="14" y="1060"/>
                </a:lnTo>
                <a:lnTo>
                  <a:pt x="11" y="1065"/>
                </a:lnTo>
                <a:lnTo>
                  <a:pt x="10" y="1071"/>
                </a:lnTo>
                <a:lnTo>
                  <a:pt x="6" y="1083"/>
                </a:lnTo>
                <a:lnTo>
                  <a:pt x="5" y="1088"/>
                </a:lnTo>
                <a:lnTo>
                  <a:pt x="3" y="1102"/>
                </a:lnTo>
                <a:lnTo>
                  <a:pt x="2" y="1110"/>
                </a:lnTo>
                <a:lnTo>
                  <a:pt x="0" y="1114"/>
                </a:lnTo>
                <a:lnTo>
                  <a:pt x="0" y="1118"/>
                </a:lnTo>
                <a:lnTo>
                  <a:pt x="0" y="1121"/>
                </a:lnTo>
                <a:lnTo>
                  <a:pt x="0" y="1125"/>
                </a:lnTo>
                <a:lnTo>
                  <a:pt x="0" y="1130"/>
                </a:lnTo>
                <a:lnTo>
                  <a:pt x="0" y="1135"/>
                </a:lnTo>
                <a:lnTo>
                  <a:pt x="0" y="1143"/>
                </a:lnTo>
                <a:lnTo>
                  <a:pt x="3" y="1156"/>
                </a:lnTo>
                <a:lnTo>
                  <a:pt x="3" y="1165"/>
                </a:lnTo>
                <a:lnTo>
                  <a:pt x="4" y="1168"/>
                </a:lnTo>
                <a:lnTo>
                  <a:pt x="5" y="1174"/>
                </a:lnTo>
                <a:lnTo>
                  <a:pt x="5" y="1179"/>
                </a:lnTo>
                <a:lnTo>
                  <a:pt x="7" y="1187"/>
                </a:lnTo>
                <a:lnTo>
                  <a:pt x="9" y="1190"/>
                </a:lnTo>
                <a:lnTo>
                  <a:pt x="10" y="1193"/>
                </a:lnTo>
                <a:lnTo>
                  <a:pt x="11" y="1195"/>
                </a:lnTo>
                <a:lnTo>
                  <a:pt x="13" y="1202"/>
                </a:lnTo>
                <a:lnTo>
                  <a:pt x="13" y="1203"/>
                </a:lnTo>
                <a:lnTo>
                  <a:pt x="14" y="1205"/>
                </a:lnTo>
                <a:lnTo>
                  <a:pt x="14" y="1208"/>
                </a:lnTo>
                <a:lnTo>
                  <a:pt x="17" y="1215"/>
                </a:lnTo>
                <a:lnTo>
                  <a:pt x="19" y="1221"/>
                </a:lnTo>
                <a:lnTo>
                  <a:pt x="20" y="1228"/>
                </a:lnTo>
                <a:moveTo>
                  <a:pt x="548" y="0"/>
                </a:moveTo>
                <a:lnTo>
                  <a:pt x="548" y="2"/>
                </a:lnTo>
                <a:lnTo>
                  <a:pt x="546" y="19"/>
                </a:lnTo>
                <a:lnTo>
                  <a:pt x="543" y="37"/>
                </a:lnTo>
                <a:lnTo>
                  <a:pt x="540" y="65"/>
                </a:lnTo>
                <a:lnTo>
                  <a:pt x="540" y="67"/>
                </a:lnTo>
                <a:lnTo>
                  <a:pt x="540" y="75"/>
                </a:lnTo>
                <a:lnTo>
                  <a:pt x="540" y="84"/>
                </a:lnTo>
                <a:lnTo>
                  <a:pt x="541" y="86"/>
                </a:lnTo>
                <a:lnTo>
                  <a:pt x="542" y="93"/>
                </a:lnTo>
                <a:lnTo>
                  <a:pt x="542" y="99"/>
                </a:lnTo>
                <a:lnTo>
                  <a:pt x="543" y="102"/>
                </a:lnTo>
                <a:lnTo>
                  <a:pt x="543" y="108"/>
                </a:lnTo>
                <a:lnTo>
                  <a:pt x="543" y="112"/>
                </a:lnTo>
                <a:lnTo>
                  <a:pt x="543" y="116"/>
                </a:lnTo>
                <a:lnTo>
                  <a:pt x="542" y="120"/>
                </a:lnTo>
                <a:lnTo>
                  <a:pt x="540" y="126"/>
                </a:lnTo>
                <a:lnTo>
                  <a:pt x="535" y="139"/>
                </a:lnTo>
                <a:lnTo>
                  <a:pt x="533" y="146"/>
                </a:lnTo>
                <a:lnTo>
                  <a:pt x="532" y="148"/>
                </a:lnTo>
                <a:lnTo>
                  <a:pt x="531" y="150"/>
                </a:lnTo>
                <a:lnTo>
                  <a:pt x="530" y="153"/>
                </a:lnTo>
                <a:lnTo>
                  <a:pt x="527" y="160"/>
                </a:lnTo>
                <a:lnTo>
                  <a:pt x="523" y="169"/>
                </a:lnTo>
                <a:lnTo>
                  <a:pt x="519" y="177"/>
                </a:lnTo>
                <a:lnTo>
                  <a:pt x="517" y="184"/>
                </a:lnTo>
                <a:lnTo>
                  <a:pt x="513" y="191"/>
                </a:lnTo>
                <a:lnTo>
                  <a:pt x="509" y="202"/>
                </a:lnTo>
                <a:lnTo>
                  <a:pt x="505" y="209"/>
                </a:lnTo>
                <a:lnTo>
                  <a:pt x="501" y="222"/>
                </a:lnTo>
                <a:lnTo>
                  <a:pt x="495" y="235"/>
                </a:lnTo>
                <a:lnTo>
                  <a:pt x="490" y="245"/>
                </a:lnTo>
                <a:lnTo>
                  <a:pt x="488" y="252"/>
                </a:lnTo>
                <a:lnTo>
                  <a:pt x="482" y="264"/>
                </a:lnTo>
                <a:lnTo>
                  <a:pt x="473" y="286"/>
                </a:lnTo>
                <a:lnTo>
                  <a:pt x="466" y="304"/>
                </a:lnTo>
                <a:lnTo>
                  <a:pt x="460" y="315"/>
                </a:lnTo>
                <a:lnTo>
                  <a:pt x="456" y="327"/>
                </a:lnTo>
                <a:lnTo>
                  <a:pt x="449" y="344"/>
                </a:lnTo>
                <a:lnTo>
                  <a:pt x="440" y="366"/>
                </a:lnTo>
                <a:lnTo>
                  <a:pt x="437" y="372"/>
                </a:lnTo>
                <a:lnTo>
                  <a:pt x="434" y="379"/>
                </a:lnTo>
                <a:lnTo>
                  <a:pt x="428" y="393"/>
                </a:lnTo>
                <a:lnTo>
                  <a:pt x="423" y="404"/>
                </a:lnTo>
                <a:lnTo>
                  <a:pt x="421" y="411"/>
                </a:lnTo>
                <a:lnTo>
                  <a:pt x="417" y="422"/>
                </a:lnTo>
                <a:lnTo>
                  <a:pt x="412" y="435"/>
                </a:lnTo>
                <a:lnTo>
                  <a:pt x="397" y="467"/>
                </a:lnTo>
                <a:lnTo>
                  <a:pt x="395" y="472"/>
                </a:lnTo>
                <a:lnTo>
                  <a:pt x="390" y="485"/>
                </a:lnTo>
                <a:lnTo>
                  <a:pt x="379" y="514"/>
                </a:lnTo>
                <a:lnTo>
                  <a:pt x="369" y="536"/>
                </a:lnTo>
                <a:lnTo>
                  <a:pt x="365" y="547"/>
                </a:lnTo>
                <a:lnTo>
                  <a:pt x="358" y="561"/>
                </a:lnTo>
                <a:lnTo>
                  <a:pt x="352" y="575"/>
                </a:lnTo>
                <a:lnTo>
                  <a:pt x="350" y="581"/>
                </a:lnTo>
                <a:lnTo>
                  <a:pt x="347" y="585"/>
                </a:lnTo>
                <a:lnTo>
                  <a:pt x="345" y="590"/>
                </a:lnTo>
                <a:lnTo>
                  <a:pt x="342" y="599"/>
                </a:lnTo>
                <a:lnTo>
                  <a:pt x="338" y="607"/>
                </a:lnTo>
                <a:lnTo>
                  <a:pt x="337" y="610"/>
                </a:lnTo>
                <a:lnTo>
                  <a:pt x="332" y="621"/>
                </a:lnTo>
                <a:lnTo>
                  <a:pt x="327" y="632"/>
                </a:lnTo>
                <a:lnTo>
                  <a:pt x="324" y="636"/>
                </a:lnTo>
                <a:lnTo>
                  <a:pt x="319" y="643"/>
                </a:lnTo>
                <a:lnTo>
                  <a:pt x="315" y="648"/>
                </a:lnTo>
                <a:lnTo>
                  <a:pt x="314" y="650"/>
                </a:lnTo>
                <a:lnTo>
                  <a:pt x="297" y="670"/>
                </a:lnTo>
                <a:lnTo>
                  <a:pt x="296" y="670"/>
                </a:lnTo>
                <a:lnTo>
                  <a:pt x="293" y="672"/>
                </a:lnTo>
                <a:lnTo>
                  <a:pt x="290" y="675"/>
                </a:lnTo>
                <a:lnTo>
                  <a:pt x="286" y="680"/>
                </a:lnTo>
                <a:lnTo>
                  <a:pt x="281" y="685"/>
                </a:lnTo>
                <a:lnTo>
                  <a:pt x="266" y="697"/>
                </a:lnTo>
                <a:lnTo>
                  <a:pt x="261" y="703"/>
                </a:lnTo>
                <a:lnTo>
                  <a:pt x="258" y="704"/>
                </a:lnTo>
                <a:lnTo>
                  <a:pt x="255" y="708"/>
                </a:lnTo>
                <a:lnTo>
                  <a:pt x="249" y="714"/>
                </a:lnTo>
                <a:lnTo>
                  <a:pt x="239" y="723"/>
                </a:lnTo>
                <a:lnTo>
                  <a:pt x="231" y="731"/>
                </a:lnTo>
                <a:lnTo>
                  <a:pt x="228" y="733"/>
                </a:lnTo>
                <a:lnTo>
                  <a:pt x="202" y="756"/>
                </a:lnTo>
                <a:lnTo>
                  <a:pt x="187" y="768"/>
                </a:lnTo>
                <a:lnTo>
                  <a:pt x="178" y="776"/>
                </a:lnTo>
                <a:lnTo>
                  <a:pt x="175" y="778"/>
                </a:lnTo>
                <a:lnTo>
                  <a:pt x="164" y="785"/>
                </a:lnTo>
                <a:lnTo>
                  <a:pt x="162" y="788"/>
                </a:lnTo>
                <a:lnTo>
                  <a:pt x="157" y="790"/>
                </a:lnTo>
                <a:lnTo>
                  <a:pt x="140" y="800"/>
                </a:lnTo>
                <a:lnTo>
                  <a:pt x="139" y="802"/>
                </a:lnTo>
                <a:lnTo>
                  <a:pt x="136" y="802"/>
                </a:lnTo>
              </a:path>
            </a:pathLst>
          </a:custGeom>
          <a:noFill/>
          <a:ln w="25400">
            <a:solidFill>
              <a:srgbClr val="85000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="" xmlns:a16="http://schemas.microsoft.com/office/drawing/2014/main" id="{680E6887-7F5F-48AB-BC6F-F24B0218C612}"/>
              </a:ext>
            </a:extLst>
          </p:cNvPr>
          <p:cNvGrpSpPr/>
          <p:nvPr/>
        </p:nvGrpSpPr>
        <p:grpSpPr>
          <a:xfrm>
            <a:off x="771589" y="1643868"/>
            <a:ext cx="5032905" cy="2225267"/>
            <a:chOff x="-2996591" y="2667048"/>
            <a:chExt cx="5032905" cy="2225267"/>
          </a:xfrm>
        </p:grpSpPr>
        <p:grpSp>
          <p:nvGrpSpPr>
            <p:cNvPr id="46" name="Group 45">
              <a:extLst>
                <a:ext uri="{FF2B5EF4-FFF2-40B4-BE49-F238E27FC236}">
                  <a16:creationId xmlns="" xmlns:a16="http://schemas.microsoft.com/office/drawing/2014/main" id="{C1DF6E4B-1032-419E-96AB-C2469AD6D6D9}"/>
                </a:ext>
              </a:extLst>
            </p:cNvPr>
            <p:cNvGrpSpPr/>
            <p:nvPr/>
          </p:nvGrpSpPr>
          <p:grpSpPr>
            <a:xfrm>
              <a:off x="-2996591" y="2667048"/>
              <a:ext cx="5032905" cy="2225267"/>
              <a:chOff x="-2998907" y="2668142"/>
              <a:chExt cx="5032905" cy="2225267"/>
            </a:xfrm>
          </p:grpSpPr>
          <p:sp>
            <p:nvSpPr>
              <p:cNvPr id="7" name="Freeform 6">
                <a:extLst>
                  <a:ext uri="{FF2B5EF4-FFF2-40B4-BE49-F238E27FC236}">
                    <a16:creationId xmlns="" xmlns:a16="http://schemas.microsoft.com/office/drawing/2014/main" id="{68059660-B265-489A-8C38-8ECD62CCF57B}"/>
                  </a:ext>
                </a:extLst>
              </p:cNvPr>
              <p:cNvSpPr>
                <a:spLocks/>
              </p:cNvSpPr>
              <p:nvPr/>
            </p:nvSpPr>
            <p:spPr bwMode="auto">
              <a:xfrm rot="18545756">
                <a:off x="-1265755" y="2426343"/>
                <a:ext cx="141226" cy="654152"/>
              </a:xfrm>
              <a:custGeom>
                <a:avLst/>
                <a:gdLst>
                  <a:gd name="T0" fmla="*/ 0 w 37"/>
                  <a:gd name="T1" fmla="*/ 0 h 188"/>
                  <a:gd name="T2" fmla="*/ 1 w 37"/>
                  <a:gd name="T3" fmla="*/ 0 h 188"/>
                  <a:gd name="T4" fmla="*/ 1 w 37"/>
                  <a:gd name="T5" fmla="*/ 1 h 188"/>
                  <a:gd name="T6" fmla="*/ 6 w 37"/>
                  <a:gd name="T7" fmla="*/ 12 h 188"/>
                  <a:gd name="T8" fmla="*/ 7 w 37"/>
                  <a:gd name="T9" fmla="*/ 15 h 188"/>
                  <a:gd name="T10" fmla="*/ 7 w 37"/>
                  <a:gd name="T11" fmla="*/ 16 h 188"/>
                  <a:gd name="T12" fmla="*/ 8 w 37"/>
                  <a:gd name="T13" fmla="*/ 21 h 188"/>
                  <a:gd name="T14" fmla="*/ 10 w 37"/>
                  <a:gd name="T15" fmla="*/ 24 h 188"/>
                  <a:gd name="T16" fmla="*/ 11 w 37"/>
                  <a:gd name="T17" fmla="*/ 26 h 188"/>
                  <a:gd name="T18" fmla="*/ 11 w 37"/>
                  <a:gd name="T19" fmla="*/ 29 h 188"/>
                  <a:gd name="T20" fmla="*/ 12 w 37"/>
                  <a:gd name="T21" fmla="*/ 32 h 188"/>
                  <a:gd name="T22" fmla="*/ 12 w 37"/>
                  <a:gd name="T23" fmla="*/ 33 h 188"/>
                  <a:gd name="T24" fmla="*/ 12 w 37"/>
                  <a:gd name="T25" fmla="*/ 34 h 188"/>
                  <a:gd name="T26" fmla="*/ 12 w 37"/>
                  <a:gd name="T27" fmla="*/ 36 h 188"/>
                  <a:gd name="T28" fmla="*/ 12 w 37"/>
                  <a:gd name="T29" fmla="*/ 38 h 188"/>
                  <a:gd name="T30" fmla="*/ 12 w 37"/>
                  <a:gd name="T31" fmla="*/ 39 h 188"/>
                  <a:gd name="T32" fmla="*/ 12 w 37"/>
                  <a:gd name="T33" fmla="*/ 40 h 188"/>
                  <a:gd name="T34" fmla="*/ 12 w 37"/>
                  <a:gd name="T35" fmla="*/ 47 h 188"/>
                  <a:gd name="T36" fmla="*/ 11 w 37"/>
                  <a:gd name="T37" fmla="*/ 51 h 188"/>
                  <a:gd name="T38" fmla="*/ 11 w 37"/>
                  <a:gd name="T39" fmla="*/ 64 h 188"/>
                  <a:gd name="T40" fmla="*/ 11 w 37"/>
                  <a:gd name="T41" fmla="*/ 66 h 188"/>
                  <a:gd name="T42" fmla="*/ 10 w 37"/>
                  <a:gd name="T43" fmla="*/ 73 h 188"/>
                  <a:gd name="T44" fmla="*/ 10 w 37"/>
                  <a:gd name="T45" fmla="*/ 75 h 188"/>
                  <a:gd name="T46" fmla="*/ 10 w 37"/>
                  <a:gd name="T47" fmla="*/ 80 h 188"/>
                  <a:gd name="T48" fmla="*/ 11 w 37"/>
                  <a:gd name="T49" fmla="*/ 91 h 188"/>
                  <a:gd name="T50" fmla="*/ 11 w 37"/>
                  <a:gd name="T51" fmla="*/ 92 h 188"/>
                  <a:gd name="T52" fmla="*/ 11 w 37"/>
                  <a:gd name="T53" fmla="*/ 100 h 188"/>
                  <a:gd name="T54" fmla="*/ 11 w 37"/>
                  <a:gd name="T55" fmla="*/ 104 h 188"/>
                  <a:gd name="T56" fmla="*/ 11 w 37"/>
                  <a:gd name="T57" fmla="*/ 106 h 188"/>
                  <a:gd name="T58" fmla="*/ 11 w 37"/>
                  <a:gd name="T59" fmla="*/ 107 h 188"/>
                  <a:gd name="T60" fmla="*/ 11 w 37"/>
                  <a:gd name="T61" fmla="*/ 110 h 188"/>
                  <a:gd name="T62" fmla="*/ 11 w 37"/>
                  <a:gd name="T63" fmla="*/ 111 h 188"/>
                  <a:gd name="T64" fmla="*/ 11 w 37"/>
                  <a:gd name="T65" fmla="*/ 113 h 188"/>
                  <a:gd name="T66" fmla="*/ 11 w 37"/>
                  <a:gd name="T67" fmla="*/ 114 h 188"/>
                  <a:gd name="T68" fmla="*/ 11 w 37"/>
                  <a:gd name="T69" fmla="*/ 117 h 188"/>
                  <a:gd name="T70" fmla="*/ 12 w 37"/>
                  <a:gd name="T71" fmla="*/ 120 h 188"/>
                  <a:gd name="T72" fmla="*/ 14 w 37"/>
                  <a:gd name="T73" fmla="*/ 132 h 188"/>
                  <a:gd name="T74" fmla="*/ 14 w 37"/>
                  <a:gd name="T75" fmla="*/ 133 h 188"/>
                  <a:gd name="T76" fmla="*/ 15 w 37"/>
                  <a:gd name="T77" fmla="*/ 136 h 188"/>
                  <a:gd name="T78" fmla="*/ 25 w 37"/>
                  <a:gd name="T79" fmla="*/ 157 h 188"/>
                  <a:gd name="T80" fmla="*/ 34 w 37"/>
                  <a:gd name="T81" fmla="*/ 179 h 188"/>
                  <a:gd name="T82" fmla="*/ 35 w 37"/>
                  <a:gd name="T83" fmla="*/ 182 h 188"/>
                  <a:gd name="T84" fmla="*/ 37 w 37"/>
                  <a:gd name="T85" fmla="*/ 188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7" h="188">
                    <a:moveTo>
                      <a:pt x="0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6" y="12"/>
                    </a:lnTo>
                    <a:lnTo>
                      <a:pt x="7" y="15"/>
                    </a:lnTo>
                    <a:lnTo>
                      <a:pt x="7" y="16"/>
                    </a:lnTo>
                    <a:lnTo>
                      <a:pt x="8" y="21"/>
                    </a:lnTo>
                    <a:lnTo>
                      <a:pt x="10" y="24"/>
                    </a:lnTo>
                    <a:lnTo>
                      <a:pt x="11" y="26"/>
                    </a:lnTo>
                    <a:lnTo>
                      <a:pt x="11" y="29"/>
                    </a:lnTo>
                    <a:lnTo>
                      <a:pt x="12" y="32"/>
                    </a:lnTo>
                    <a:lnTo>
                      <a:pt x="12" y="33"/>
                    </a:lnTo>
                    <a:lnTo>
                      <a:pt x="12" y="34"/>
                    </a:lnTo>
                    <a:lnTo>
                      <a:pt x="12" y="36"/>
                    </a:lnTo>
                    <a:lnTo>
                      <a:pt x="12" y="38"/>
                    </a:lnTo>
                    <a:lnTo>
                      <a:pt x="12" y="39"/>
                    </a:lnTo>
                    <a:lnTo>
                      <a:pt x="12" y="40"/>
                    </a:lnTo>
                    <a:lnTo>
                      <a:pt x="12" y="47"/>
                    </a:lnTo>
                    <a:lnTo>
                      <a:pt x="11" y="51"/>
                    </a:lnTo>
                    <a:lnTo>
                      <a:pt x="11" y="64"/>
                    </a:lnTo>
                    <a:lnTo>
                      <a:pt x="11" y="66"/>
                    </a:lnTo>
                    <a:lnTo>
                      <a:pt x="10" y="73"/>
                    </a:lnTo>
                    <a:lnTo>
                      <a:pt x="10" y="75"/>
                    </a:lnTo>
                    <a:lnTo>
                      <a:pt x="10" y="80"/>
                    </a:lnTo>
                    <a:lnTo>
                      <a:pt x="11" y="91"/>
                    </a:lnTo>
                    <a:lnTo>
                      <a:pt x="11" y="92"/>
                    </a:lnTo>
                    <a:lnTo>
                      <a:pt x="11" y="100"/>
                    </a:lnTo>
                    <a:lnTo>
                      <a:pt x="11" y="104"/>
                    </a:lnTo>
                    <a:lnTo>
                      <a:pt x="11" y="106"/>
                    </a:lnTo>
                    <a:lnTo>
                      <a:pt x="11" y="107"/>
                    </a:lnTo>
                    <a:lnTo>
                      <a:pt x="11" y="110"/>
                    </a:lnTo>
                    <a:lnTo>
                      <a:pt x="11" y="111"/>
                    </a:lnTo>
                    <a:lnTo>
                      <a:pt x="11" y="113"/>
                    </a:lnTo>
                    <a:lnTo>
                      <a:pt x="11" y="114"/>
                    </a:lnTo>
                    <a:lnTo>
                      <a:pt x="11" y="117"/>
                    </a:lnTo>
                    <a:lnTo>
                      <a:pt x="12" y="120"/>
                    </a:lnTo>
                    <a:lnTo>
                      <a:pt x="14" y="132"/>
                    </a:lnTo>
                    <a:lnTo>
                      <a:pt x="14" y="133"/>
                    </a:lnTo>
                    <a:lnTo>
                      <a:pt x="15" y="136"/>
                    </a:lnTo>
                    <a:lnTo>
                      <a:pt x="25" y="157"/>
                    </a:lnTo>
                    <a:lnTo>
                      <a:pt x="34" y="179"/>
                    </a:lnTo>
                    <a:lnTo>
                      <a:pt x="35" y="182"/>
                    </a:lnTo>
                    <a:lnTo>
                      <a:pt x="37" y="188"/>
                    </a:lnTo>
                  </a:path>
                </a:pathLst>
              </a:custGeom>
              <a:noFill/>
              <a:ln w="25400">
                <a:solidFill>
                  <a:srgbClr val="85000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="" xmlns:a16="http://schemas.microsoft.com/office/drawing/2014/main" id="{26882121-724B-415D-BFA6-37ABDEC680CF}"/>
                  </a:ext>
                </a:extLst>
              </p:cNvPr>
              <p:cNvSpPr>
                <a:spLocks/>
              </p:cNvSpPr>
              <p:nvPr/>
            </p:nvSpPr>
            <p:spPr bwMode="auto">
              <a:xfrm rot="18545756">
                <a:off x="-2588912" y="2838514"/>
                <a:ext cx="328255" cy="1148246"/>
              </a:xfrm>
              <a:custGeom>
                <a:avLst/>
                <a:gdLst>
                  <a:gd name="T0" fmla="*/ 0 w 86"/>
                  <a:gd name="T1" fmla="*/ 0 h 330"/>
                  <a:gd name="T2" fmla="*/ 0 w 86"/>
                  <a:gd name="T3" fmla="*/ 1 h 330"/>
                  <a:gd name="T4" fmla="*/ 2 w 86"/>
                  <a:gd name="T5" fmla="*/ 6 h 330"/>
                  <a:gd name="T6" fmla="*/ 2 w 86"/>
                  <a:gd name="T7" fmla="*/ 8 h 330"/>
                  <a:gd name="T8" fmla="*/ 2 w 86"/>
                  <a:gd name="T9" fmla="*/ 10 h 330"/>
                  <a:gd name="T10" fmla="*/ 4 w 86"/>
                  <a:gd name="T11" fmla="*/ 19 h 330"/>
                  <a:gd name="T12" fmla="*/ 6 w 86"/>
                  <a:gd name="T13" fmla="*/ 26 h 330"/>
                  <a:gd name="T14" fmla="*/ 6 w 86"/>
                  <a:gd name="T15" fmla="*/ 27 h 330"/>
                  <a:gd name="T16" fmla="*/ 7 w 86"/>
                  <a:gd name="T17" fmla="*/ 29 h 330"/>
                  <a:gd name="T18" fmla="*/ 8 w 86"/>
                  <a:gd name="T19" fmla="*/ 36 h 330"/>
                  <a:gd name="T20" fmla="*/ 8 w 86"/>
                  <a:gd name="T21" fmla="*/ 37 h 330"/>
                  <a:gd name="T22" fmla="*/ 9 w 86"/>
                  <a:gd name="T23" fmla="*/ 42 h 330"/>
                  <a:gd name="T24" fmla="*/ 9 w 86"/>
                  <a:gd name="T25" fmla="*/ 47 h 330"/>
                  <a:gd name="T26" fmla="*/ 9 w 86"/>
                  <a:gd name="T27" fmla="*/ 48 h 330"/>
                  <a:gd name="T28" fmla="*/ 9 w 86"/>
                  <a:gd name="T29" fmla="*/ 50 h 330"/>
                  <a:gd name="T30" fmla="*/ 10 w 86"/>
                  <a:gd name="T31" fmla="*/ 63 h 330"/>
                  <a:gd name="T32" fmla="*/ 10 w 86"/>
                  <a:gd name="T33" fmla="*/ 64 h 330"/>
                  <a:gd name="T34" fmla="*/ 10 w 86"/>
                  <a:gd name="T35" fmla="*/ 66 h 330"/>
                  <a:gd name="T36" fmla="*/ 11 w 86"/>
                  <a:gd name="T37" fmla="*/ 71 h 330"/>
                  <a:gd name="T38" fmla="*/ 17 w 86"/>
                  <a:gd name="T39" fmla="*/ 87 h 330"/>
                  <a:gd name="T40" fmla="*/ 18 w 86"/>
                  <a:gd name="T41" fmla="*/ 94 h 330"/>
                  <a:gd name="T42" fmla="*/ 19 w 86"/>
                  <a:gd name="T43" fmla="*/ 95 h 330"/>
                  <a:gd name="T44" fmla="*/ 21 w 86"/>
                  <a:gd name="T45" fmla="*/ 102 h 330"/>
                  <a:gd name="T46" fmla="*/ 22 w 86"/>
                  <a:gd name="T47" fmla="*/ 111 h 330"/>
                  <a:gd name="T48" fmla="*/ 24 w 86"/>
                  <a:gd name="T49" fmla="*/ 125 h 330"/>
                  <a:gd name="T50" fmla="*/ 24 w 86"/>
                  <a:gd name="T51" fmla="*/ 126 h 330"/>
                  <a:gd name="T52" fmla="*/ 24 w 86"/>
                  <a:gd name="T53" fmla="*/ 130 h 330"/>
                  <a:gd name="T54" fmla="*/ 25 w 86"/>
                  <a:gd name="T55" fmla="*/ 132 h 330"/>
                  <a:gd name="T56" fmla="*/ 28 w 86"/>
                  <a:gd name="T57" fmla="*/ 138 h 330"/>
                  <a:gd name="T58" fmla="*/ 29 w 86"/>
                  <a:gd name="T59" fmla="*/ 141 h 330"/>
                  <a:gd name="T60" fmla="*/ 29 w 86"/>
                  <a:gd name="T61" fmla="*/ 143 h 330"/>
                  <a:gd name="T62" fmla="*/ 31 w 86"/>
                  <a:gd name="T63" fmla="*/ 148 h 330"/>
                  <a:gd name="T64" fmla="*/ 33 w 86"/>
                  <a:gd name="T65" fmla="*/ 158 h 330"/>
                  <a:gd name="T66" fmla="*/ 37 w 86"/>
                  <a:gd name="T67" fmla="*/ 167 h 330"/>
                  <a:gd name="T68" fmla="*/ 37 w 86"/>
                  <a:gd name="T69" fmla="*/ 169 h 330"/>
                  <a:gd name="T70" fmla="*/ 38 w 86"/>
                  <a:gd name="T71" fmla="*/ 172 h 330"/>
                  <a:gd name="T72" fmla="*/ 38 w 86"/>
                  <a:gd name="T73" fmla="*/ 173 h 330"/>
                  <a:gd name="T74" fmla="*/ 38 w 86"/>
                  <a:gd name="T75" fmla="*/ 175 h 330"/>
                  <a:gd name="T76" fmla="*/ 38 w 86"/>
                  <a:gd name="T77" fmla="*/ 176 h 330"/>
                  <a:gd name="T78" fmla="*/ 40 w 86"/>
                  <a:gd name="T79" fmla="*/ 183 h 330"/>
                  <a:gd name="T80" fmla="*/ 41 w 86"/>
                  <a:gd name="T81" fmla="*/ 187 h 330"/>
                  <a:gd name="T82" fmla="*/ 45 w 86"/>
                  <a:gd name="T83" fmla="*/ 197 h 330"/>
                  <a:gd name="T84" fmla="*/ 46 w 86"/>
                  <a:gd name="T85" fmla="*/ 203 h 330"/>
                  <a:gd name="T86" fmla="*/ 48 w 86"/>
                  <a:gd name="T87" fmla="*/ 210 h 330"/>
                  <a:gd name="T88" fmla="*/ 51 w 86"/>
                  <a:gd name="T89" fmla="*/ 218 h 330"/>
                  <a:gd name="T90" fmla="*/ 52 w 86"/>
                  <a:gd name="T91" fmla="*/ 220 h 330"/>
                  <a:gd name="T92" fmla="*/ 55 w 86"/>
                  <a:gd name="T93" fmla="*/ 230 h 330"/>
                  <a:gd name="T94" fmla="*/ 56 w 86"/>
                  <a:gd name="T95" fmla="*/ 236 h 330"/>
                  <a:gd name="T96" fmla="*/ 59 w 86"/>
                  <a:gd name="T97" fmla="*/ 242 h 330"/>
                  <a:gd name="T98" fmla="*/ 62 w 86"/>
                  <a:gd name="T99" fmla="*/ 251 h 330"/>
                  <a:gd name="T100" fmla="*/ 64 w 86"/>
                  <a:gd name="T101" fmla="*/ 259 h 330"/>
                  <a:gd name="T102" fmla="*/ 64 w 86"/>
                  <a:gd name="T103" fmla="*/ 262 h 330"/>
                  <a:gd name="T104" fmla="*/ 69 w 86"/>
                  <a:gd name="T105" fmla="*/ 274 h 330"/>
                  <a:gd name="T106" fmla="*/ 74 w 86"/>
                  <a:gd name="T107" fmla="*/ 289 h 330"/>
                  <a:gd name="T108" fmla="*/ 76 w 86"/>
                  <a:gd name="T109" fmla="*/ 294 h 330"/>
                  <a:gd name="T110" fmla="*/ 78 w 86"/>
                  <a:gd name="T111" fmla="*/ 303 h 330"/>
                  <a:gd name="T112" fmla="*/ 82 w 86"/>
                  <a:gd name="T113" fmla="*/ 314 h 330"/>
                  <a:gd name="T114" fmla="*/ 84 w 86"/>
                  <a:gd name="T115" fmla="*/ 322 h 330"/>
                  <a:gd name="T116" fmla="*/ 86 w 86"/>
                  <a:gd name="T117" fmla="*/ 33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6" h="330">
                    <a:moveTo>
                      <a:pt x="0" y="0"/>
                    </a:moveTo>
                    <a:lnTo>
                      <a:pt x="0" y="1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4" y="19"/>
                    </a:lnTo>
                    <a:lnTo>
                      <a:pt x="6" y="26"/>
                    </a:lnTo>
                    <a:lnTo>
                      <a:pt x="6" y="27"/>
                    </a:lnTo>
                    <a:lnTo>
                      <a:pt x="7" y="29"/>
                    </a:lnTo>
                    <a:lnTo>
                      <a:pt x="8" y="36"/>
                    </a:lnTo>
                    <a:lnTo>
                      <a:pt x="8" y="37"/>
                    </a:lnTo>
                    <a:lnTo>
                      <a:pt x="9" y="42"/>
                    </a:lnTo>
                    <a:lnTo>
                      <a:pt x="9" y="47"/>
                    </a:lnTo>
                    <a:lnTo>
                      <a:pt x="9" y="48"/>
                    </a:lnTo>
                    <a:lnTo>
                      <a:pt x="9" y="50"/>
                    </a:lnTo>
                    <a:lnTo>
                      <a:pt x="10" y="63"/>
                    </a:lnTo>
                    <a:lnTo>
                      <a:pt x="10" y="64"/>
                    </a:lnTo>
                    <a:lnTo>
                      <a:pt x="10" y="66"/>
                    </a:lnTo>
                    <a:lnTo>
                      <a:pt x="11" y="71"/>
                    </a:lnTo>
                    <a:lnTo>
                      <a:pt x="17" y="87"/>
                    </a:lnTo>
                    <a:lnTo>
                      <a:pt x="18" y="94"/>
                    </a:lnTo>
                    <a:lnTo>
                      <a:pt x="19" y="95"/>
                    </a:lnTo>
                    <a:lnTo>
                      <a:pt x="21" y="102"/>
                    </a:lnTo>
                    <a:lnTo>
                      <a:pt x="22" y="111"/>
                    </a:lnTo>
                    <a:lnTo>
                      <a:pt x="24" y="125"/>
                    </a:lnTo>
                    <a:lnTo>
                      <a:pt x="24" y="126"/>
                    </a:lnTo>
                    <a:lnTo>
                      <a:pt x="24" y="130"/>
                    </a:lnTo>
                    <a:lnTo>
                      <a:pt x="25" y="132"/>
                    </a:lnTo>
                    <a:lnTo>
                      <a:pt x="28" y="138"/>
                    </a:lnTo>
                    <a:lnTo>
                      <a:pt x="29" y="141"/>
                    </a:lnTo>
                    <a:lnTo>
                      <a:pt x="29" y="143"/>
                    </a:lnTo>
                    <a:lnTo>
                      <a:pt x="31" y="148"/>
                    </a:lnTo>
                    <a:lnTo>
                      <a:pt x="33" y="158"/>
                    </a:lnTo>
                    <a:lnTo>
                      <a:pt x="37" y="167"/>
                    </a:lnTo>
                    <a:lnTo>
                      <a:pt x="37" y="169"/>
                    </a:lnTo>
                    <a:lnTo>
                      <a:pt x="38" y="172"/>
                    </a:lnTo>
                    <a:lnTo>
                      <a:pt x="38" y="173"/>
                    </a:lnTo>
                    <a:lnTo>
                      <a:pt x="38" y="175"/>
                    </a:lnTo>
                    <a:lnTo>
                      <a:pt x="38" y="176"/>
                    </a:lnTo>
                    <a:lnTo>
                      <a:pt x="40" y="183"/>
                    </a:lnTo>
                    <a:lnTo>
                      <a:pt x="41" y="187"/>
                    </a:lnTo>
                    <a:lnTo>
                      <a:pt x="45" y="197"/>
                    </a:lnTo>
                    <a:lnTo>
                      <a:pt x="46" y="203"/>
                    </a:lnTo>
                    <a:lnTo>
                      <a:pt x="48" y="210"/>
                    </a:lnTo>
                    <a:lnTo>
                      <a:pt x="51" y="218"/>
                    </a:lnTo>
                    <a:lnTo>
                      <a:pt x="52" y="220"/>
                    </a:lnTo>
                    <a:lnTo>
                      <a:pt x="55" y="230"/>
                    </a:lnTo>
                    <a:lnTo>
                      <a:pt x="56" y="236"/>
                    </a:lnTo>
                    <a:lnTo>
                      <a:pt x="59" y="242"/>
                    </a:lnTo>
                    <a:lnTo>
                      <a:pt x="62" y="251"/>
                    </a:lnTo>
                    <a:lnTo>
                      <a:pt x="64" y="259"/>
                    </a:lnTo>
                    <a:lnTo>
                      <a:pt x="64" y="262"/>
                    </a:lnTo>
                    <a:lnTo>
                      <a:pt x="69" y="274"/>
                    </a:lnTo>
                    <a:lnTo>
                      <a:pt x="74" y="289"/>
                    </a:lnTo>
                    <a:lnTo>
                      <a:pt x="76" y="294"/>
                    </a:lnTo>
                    <a:lnTo>
                      <a:pt x="78" y="303"/>
                    </a:lnTo>
                    <a:lnTo>
                      <a:pt x="82" y="314"/>
                    </a:lnTo>
                    <a:lnTo>
                      <a:pt x="84" y="322"/>
                    </a:lnTo>
                    <a:lnTo>
                      <a:pt x="86" y="330"/>
                    </a:lnTo>
                  </a:path>
                </a:pathLst>
              </a:custGeom>
              <a:noFill/>
              <a:ln w="25400">
                <a:solidFill>
                  <a:srgbClr val="85000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="" xmlns:a16="http://schemas.microsoft.com/office/drawing/2014/main" id="{9DB23B7A-51D5-4BAF-92B0-06865BBF2D70}"/>
                  </a:ext>
                </a:extLst>
              </p:cNvPr>
              <p:cNvSpPr>
                <a:spLocks/>
              </p:cNvSpPr>
              <p:nvPr/>
            </p:nvSpPr>
            <p:spPr bwMode="auto">
              <a:xfrm rot="18545756">
                <a:off x="-1852643" y="2710819"/>
                <a:ext cx="2225267" cy="2139914"/>
              </a:xfrm>
              <a:custGeom>
                <a:avLst/>
                <a:gdLst>
                  <a:gd name="T0" fmla="*/ 581 w 583"/>
                  <a:gd name="T1" fmla="*/ 608 h 615"/>
                  <a:gd name="T2" fmla="*/ 574 w 583"/>
                  <a:gd name="T3" fmla="*/ 592 h 615"/>
                  <a:gd name="T4" fmla="*/ 566 w 583"/>
                  <a:gd name="T5" fmla="*/ 578 h 615"/>
                  <a:gd name="T6" fmla="*/ 549 w 583"/>
                  <a:gd name="T7" fmla="*/ 554 h 615"/>
                  <a:gd name="T8" fmla="*/ 542 w 583"/>
                  <a:gd name="T9" fmla="*/ 537 h 615"/>
                  <a:gd name="T10" fmla="*/ 541 w 583"/>
                  <a:gd name="T11" fmla="*/ 530 h 615"/>
                  <a:gd name="T12" fmla="*/ 537 w 583"/>
                  <a:gd name="T13" fmla="*/ 517 h 615"/>
                  <a:gd name="T14" fmla="*/ 531 w 583"/>
                  <a:gd name="T15" fmla="*/ 494 h 615"/>
                  <a:gd name="T16" fmla="*/ 527 w 583"/>
                  <a:gd name="T17" fmla="*/ 479 h 615"/>
                  <a:gd name="T18" fmla="*/ 523 w 583"/>
                  <a:gd name="T19" fmla="*/ 470 h 615"/>
                  <a:gd name="T20" fmla="*/ 516 w 583"/>
                  <a:gd name="T21" fmla="*/ 452 h 615"/>
                  <a:gd name="T22" fmla="*/ 509 w 583"/>
                  <a:gd name="T23" fmla="*/ 442 h 615"/>
                  <a:gd name="T24" fmla="*/ 505 w 583"/>
                  <a:gd name="T25" fmla="*/ 434 h 615"/>
                  <a:gd name="T26" fmla="*/ 497 w 583"/>
                  <a:gd name="T27" fmla="*/ 419 h 615"/>
                  <a:gd name="T28" fmla="*/ 492 w 583"/>
                  <a:gd name="T29" fmla="*/ 412 h 615"/>
                  <a:gd name="T30" fmla="*/ 482 w 583"/>
                  <a:gd name="T31" fmla="*/ 395 h 615"/>
                  <a:gd name="T32" fmla="*/ 475 w 583"/>
                  <a:gd name="T33" fmla="*/ 387 h 615"/>
                  <a:gd name="T34" fmla="*/ 460 w 583"/>
                  <a:gd name="T35" fmla="*/ 377 h 615"/>
                  <a:gd name="T36" fmla="*/ 454 w 583"/>
                  <a:gd name="T37" fmla="*/ 371 h 615"/>
                  <a:gd name="T38" fmla="*/ 451 w 583"/>
                  <a:gd name="T39" fmla="*/ 368 h 615"/>
                  <a:gd name="T40" fmla="*/ 448 w 583"/>
                  <a:gd name="T41" fmla="*/ 368 h 615"/>
                  <a:gd name="T42" fmla="*/ 410 w 583"/>
                  <a:gd name="T43" fmla="*/ 335 h 615"/>
                  <a:gd name="T44" fmla="*/ 399 w 583"/>
                  <a:gd name="T45" fmla="*/ 326 h 615"/>
                  <a:gd name="T46" fmla="*/ 384 w 583"/>
                  <a:gd name="T47" fmla="*/ 312 h 615"/>
                  <a:gd name="T48" fmla="*/ 378 w 583"/>
                  <a:gd name="T49" fmla="*/ 304 h 615"/>
                  <a:gd name="T50" fmla="*/ 363 w 583"/>
                  <a:gd name="T51" fmla="*/ 290 h 615"/>
                  <a:gd name="T52" fmla="*/ 347 w 583"/>
                  <a:gd name="T53" fmla="*/ 272 h 615"/>
                  <a:gd name="T54" fmla="*/ 338 w 583"/>
                  <a:gd name="T55" fmla="*/ 257 h 615"/>
                  <a:gd name="T56" fmla="*/ 325 w 583"/>
                  <a:gd name="T57" fmla="*/ 231 h 615"/>
                  <a:gd name="T58" fmla="*/ 315 w 583"/>
                  <a:gd name="T59" fmla="*/ 212 h 615"/>
                  <a:gd name="T60" fmla="*/ 292 w 583"/>
                  <a:gd name="T61" fmla="*/ 197 h 615"/>
                  <a:gd name="T62" fmla="*/ 281 w 583"/>
                  <a:gd name="T63" fmla="*/ 192 h 615"/>
                  <a:gd name="T64" fmla="*/ 278 w 583"/>
                  <a:gd name="T65" fmla="*/ 188 h 615"/>
                  <a:gd name="T66" fmla="*/ 267 w 583"/>
                  <a:gd name="T67" fmla="*/ 178 h 615"/>
                  <a:gd name="T68" fmla="*/ 248 w 583"/>
                  <a:gd name="T69" fmla="*/ 157 h 615"/>
                  <a:gd name="T70" fmla="*/ 227 w 583"/>
                  <a:gd name="T71" fmla="*/ 135 h 615"/>
                  <a:gd name="T72" fmla="*/ 220 w 583"/>
                  <a:gd name="T73" fmla="*/ 128 h 615"/>
                  <a:gd name="T74" fmla="*/ 207 w 583"/>
                  <a:gd name="T75" fmla="*/ 116 h 615"/>
                  <a:gd name="T76" fmla="*/ 197 w 583"/>
                  <a:gd name="T77" fmla="*/ 107 h 615"/>
                  <a:gd name="T78" fmla="*/ 185 w 583"/>
                  <a:gd name="T79" fmla="*/ 101 h 615"/>
                  <a:gd name="T80" fmla="*/ 183 w 583"/>
                  <a:gd name="T81" fmla="*/ 95 h 615"/>
                  <a:gd name="T82" fmla="*/ 181 w 583"/>
                  <a:gd name="T83" fmla="*/ 87 h 615"/>
                  <a:gd name="T84" fmla="*/ 180 w 583"/>
                  <a:gd name="T85" fmla="*/ 80 h 615"/>
                  <a:gd name="T86" fmla="*/ 176 w 583"/>
                  <a:gd name="T87" fmla="*/ 72 h 615"/>
                  <a:gd name="T88" fmla="*/ 174 w 583"/>
                  <a:gd name="T89" fmla="*/ 67 h 615"/>
                  <a:gd name="T90" fmla="*/ 164 w 583"/>
                  <a:gd name="T91" fmla="*/ 54 h 615"/>
                  <a:gd name="T92" fmla="*/ 152 w 583"/>
                  <a:gd name="T93" fmla="*/ 46 h 615"/>
                  <a:gd name="T94" fmla="*/ 129 w 583"/>
                  <a:gd name="T95" fmla="*/ 28 h 615"/>
                  <a:gd name="T96" fmla="*/ 104 w 583"/>
                  <a:gd name="T97" fmla="*/ 8 h 615"/>
                  <a:gd name="T98" fmla="*/ 101 w 583"/>
                  <a:gd name="T99" fmla="*/ 6 h 615"/>
                  <a:gd name="T100" fmla="*/ 96 w 583"/>
                  <a:gd name="T101" fmla="*/ 2 h 615"/>
                  <a:gd name="T102" fmla="*/ 92 w 583"/>
                  <a:gd name="T103" fmla="*/ 0 h 615"/>
                  <a:gd name="T104" fmla="*/ 82 w 583"/>
                  <a:gd name="T105" fmla="*/ 7 h 615"/>
                  <a:gd name="T106" fmla="*/ 79 w 583"/>
                  <a:gd name="T107" fmla="*/ 9 h 615"/>
                  <a:gd name="T108" fmla="*/ 75 w 583"/>
                  <a:gd name="T109" fmla="*/ 11 h 615"/>
                  <a:gd name="T110" fmla="*/ 61 w 583"/>
                  <a:gd name="T111" fmla="*/ 17 h 615"/>
                  <a:gd name="T112" fmla="*/ 47 w 583"/>
                  <a:gd name="T113" fmla="*/ 23 h 615"/>
                  <a:gd name="T114" fmla="*/ 32 w 583"/>
                  <a:gd name="T115" fmla="*/ 28 h 615"/>
                  <a:gd name="T116" fmla="*/ 19 w 583"/>
                  <a:gd name="T117" fmla="*/ 31 h 615"/>
                  <a:gd name="T118" fmla="*/ 14 w 583"/>
                  <a:gd name="T119" fmla="*/ 32 h 615"/>
                  <a:gd name="T120" fmla="*/ 1 w 583"/>
                  <a:gd name="T121" fmla="*/ 35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83" h="615">
                    <a:moveTo>
                      <a:pt x="583" y="615"/>
                    </a:moveTo>
                    <a:lnTo>
                      <a:pt x="582" y="611"/>
                    </a:lnTo>
                    <a:lnTo>
                      <a:pt x="581" y="608"/>
                    </a:lnTo>
                    <a:lnTo>
                      <a:pt x="577" y="601"/>
                    </a:lnTo>
                    <a:lnTo>
                      <a:pt x="574" y="593"/>
                    </a:lnTo>
                    <a:lnTo>
                      <a:pt x="574" y="592"/>
                    </a:lnTo>
                    <a:lnTo>
                      <a:pt x="570" y="586"/>
                    </a:lnTo>
                    <a:lnTo>
                      <a:pt x="569" y="585"/>
                    </a:lnTo>
                    <a:lnTo>
                      <a:pt x="566" y="578"/>
                    </a:lnTo>
                    <a:lnTo>
                      <a:pt x="554" y="563"/>
                    </a:lnTo>
                    <a:lnTo>
                      <a:pt x="550" y="555"/>
                    </a:lnTo>
                    <a:lnTo>
                      <a:pt x="549" y="554"/>
                    </a:lnTo>
                    <a:lnTo>
                      <a:pt x="547" y="553"/>
                    </a:lnTo>
                    <a:lnTo>
                      <a:pt x="545" y="545"/>
                    </a:lnTo>
                    <a:lnTo>
                      <a:pt x="542" y="537"/>
                    </a:lnTo>
                    <a:lnTo>
                      <a:pt x="542" y="535"/>
                    </a:lnTo>
                    <a:lnTo>
                      <a:pt x="542" y="535"/>
                    </a:lnTo>
                    <a:lnTo>
                      <a:pt x="541" y="530"/>
                    </a:lnTo>
                    <a:lnTo>
                      <a:pt x="538" y="524"/>
                    </a:lnTo>
                    <a:lnTo>
                      <a:pt x="538" y="519"/>
                    </a:lnTo>
                    <a:lnTo>
                      <a:pt x="537" y="517"/>
                    </a:lnTo>
                    <a:lnTo>
                      <a:pt x="536" y="513"/>
                    </a:lnTo>
                    <a:lnTo>
                      <a:pt x="535" y="507"/>
                    </a:lnTo>
                    <a:lnTo>
                      <a:pt x="531" y="494"/>
                    </a:lnTo>
                    <a:lnTo>
                      <a:pt x="529" y="485"/>
                    </a:lnTo>
                    <a:lnTo>
                      <a:pt x="528" y="480"/>
                    </a:lnTo>
                    <a:lnTo>
                      <a:pt x="527" y="479"/>
                    </a:lnTo>
                    <a:lnTo>
                      <a:pt x="524" y="474"/>
                    </a:lnTo>
                    <a:lnTo>
                      <a:pt x="524" y="472"/>
                    </a:lnTo>
                    <a:lnTo>
                      <a:pt x="523" y="470"/>
                    </a:lnTo>
                    <a:lnTo>
                      <a:pt x="522" y="465"/>
                    </a:lnTo>
                    <a:lnTo>
                      <a:pt x="519" y="457"/>
                    </a:lnTo>
                    <a:lnTo>
                      <a:pt x="516" y="452"/>
                    </a:lnTo>
                    <a:lnTo>
                      <a:pt x="515" y="451"/>
                    </a:lnTo>
                    <a:lnTo>
                      <a:pt x="514" y="449"/>
                    </a:lnTo>
                    <a:lnTo>
                      <a:pt x="509" y="442"/>
                    </a:lnTo>
                    <a:lnTo>
                      <a:pt x="508" y="438"/>
                    </a:lnTo>
                    <a:lnTo>
                      <a:pt x="506" y="435"/>
                    </a:lnTo>
                    <a:lnTo>
                      <a:pt x="505" y="434"/>
                    </a:lnTo>
                    <a:lnTo>
                      <a:pt x="498" y="421"/>
                    </a:lnTo>
                    <a:lnTo>
                      <a:pt x="498" y="420"/>
                    </a:lnTo>
                    <a:lnTo>
                      <a:pt x="497" y="419"/>
                    </a:lnTo>
                    <a:lnTo>
                      <a:pt x="494" y="416"/>
                    </a:lnTo>
                    <a:lnTo>
                      <a:pt x="493" y="413"/>
                    </a:lnTo>
                    <a:lnTo>
                      <a:pt x="492" y="412"/>
                    </a:lnTo>
                    <a:lnTo>
                      <a:pt x="487" y="405"/>
                    </a:lnTo>
                    <a:lnTo>
                      <a:pt x="483" y="398"/>
                    </a:lnTo>
                    <a:lnTo>
                      <a:pt x="482" y="395"/>
                    </a:lnTo>
                    <a:lnTo>
                      <a:pt x="478" y="391"/>
                    </a:lnTo>
                    <a:lnTo>
                      <a:pt x="477" y="390"/>
                    </a:lnTo>
                    <a:lnTo>
                      <a:pt x="475" y="387"/>
                    </a:lnTo>
                    <a:lnTo>
                      <a:pt x="471" y="385"/>
                    </a:lnTo>
                    <a:lnTo>
                      <a:pt x="467" y="382"/>
                    </a:lnTo>
                    <a:lnTo>
                      <a:pt x="460" y="377"/>
                    </a:lnTo>
                    <a:lnTo>
                      <a:pt x="456" y="373"/>
                    </a:lnTo>
                    <a:lnTo>
                      <a:pt x="454" y="372"/>
                    </a:lnTo>
                    <a:lnTo>
                      <a:pt x="454" y="371"/>
                    </a:lnTo>
                    <a:lnTo>
                      <a:pt x="453" y="371"/>
                    </a:lnTo>
                    <a:lnTo>
                      <a:pt x="452" y="370"/>
                    </a:lnTo>
                    <a:lnTo>
                      <a:pt x="451" y="368"/>
                    </a:lnTo>
                    <a:lnTo>
                      <a:pt x="449" y="368"/>
                    </a:lnTo>
                    <a:lnTo>
                      <a:pt x="449" y="368"/>
                    </a:lnTo>
                    <a:lnTo>
                      <a:pt x="448" y="368"/>
                    </a:lnTo>
                    <a:lnTo>
                      <a:pt x="448" y="368"/>
                    </a:lnTo>
                    <a:lnTo>
                      <a:pt x="434" y="355"/>
                    </a:lnTo>
                    <a:lnTo>
                      <a:pt x="410" y="335"/>
                    </a:lnTo>
                    <a:lnTo>
                      <a:pt x="409" y="334"/>
                    </a:lnTo>
                    <a:lnTo>
                      <a:pt x="402" y="330"/>
                    </a:lnTo>
                    <a:lnTo>
                      <a:pt x="399" y="326"/>
                    </a:lnTo>
                    <a:lnTo>
                      <a:pt x="392" y="320"/>
                    </a:lnTo>
                    <a:lnTo>
                      <a:pt x="386" y="315"/>
                    </a:lnTo>
                    <a:lnTo>
                      <a:pt x="384" y="312"/>
                    </a:lnTo>
                    <a:lnTo>
                      <a:pt x="383" y="310"/>
                    </a:lnTo>
                    <a:lnTo>
                      <a:pt x="379" y="305"/>
                    </a:lnTo>
                    <a:lnTo>
                      <a:pt x="378" y="304"/>
                    </a:lnTo>
                    <a:lnTo>
                      <a:pt x="373" y="299"/>
                    </a:lnTo>
                    <a:lnTo>
                      <a:pt x="370" y="296"/>
                    </a:lnTo>
                    <a:lnTo>
                      <a:pt x="363" y="290"/>
                    </a:lnTo>
                    <a:lnTo>
                      <a:pt x="360" y="286"/>
                    </a:lnTo>
                    <a:lnTo>
                      <a:pt x="355" y="280"/>
                    </a:lnTo>
                    <a:lnTo>
                      <a:pt x="347" y="272"/>
                    </a:lnTo>
                    <a:lnTo>
                      <a:pt x="342" y="265"/>
                    </a:lnTo>
                    <a:lnTo>
                      <a:pt x="341" y="264"/>
                    </a:lnTo>
                    <a:lnTo>
                      <a:pt x="338" y="257"/>
                    </a:lnTo>
                    <a:lnTo>
                      <a:pt x="334" y="250"/>
                    </a:lnTo>
                    <a:lnTo>
                      <a:pt x="330" y="242"/>
                    </a:lnTo>
                    <a:lnTo>
                      <a:pt x="325" y="231"/>
                    </a:lnTo>
                    <a:lnTo>
                      <a:pt x="317" y="216"/>
                    </a:lnTo>
                    <a:lnTo>
                      <a:pt x="316" y="214"/>
                    </a:lnTo>
                    <a:lnTo>
                      <a:pt x="315" y="212"/>
                    </a:lnTo>
                    <a:lnTo>
                      <a:pt x="309" y="205"/>
                    </a:lnTo>
                    <a:lnTo>
                      <a:pt x="305" y="203"/>
                    </a:lnTo>
                    <a:lnTo>
                      <a:pt x="292" y="197"/>
                    </a:lnTo>
                    <a:lnTo>
                      <a:pt x="287" y="194"/>
                    </a:lnTo>
                    <a:lnTo>
                      <a:pt x="285" y="193"/>
                    </a:lnTo>
                    <a:lnTo>
                      <a:pt x="281" y="192"/>
                    </a:lnTo>
                    <a:lnTo>
                      <a:pt x="279" y="190"/>
                    </a:lnTo>
                    <a:lnTo>
                      <a:pt x="278" y="190"/>
                    </a:lnTo>
                    <a:lnTo>
                      <a:pt x="278" y="188"/>
                    </a:lnTo>
                    <a:lnTo>
                      <a:pt x="275" y="186"/>
                    </a:lnTo>
                    <a:lnTo>
                      <a:pt x="274" y="185"/>
                    </a:lnTo>
                    <a:lnTo>
                      <a:pt x="267" y="178"/>
                    </a:lnTo>
                    <a:lnTo>
                      <a:pt x="262" y="173"/>
                    </a:lnTo>
                    <a:lnTo>
                      <a:pt x="260" y="172"/>
                    </a:lnTo>
                    <a:lnTo>
                      <a:pt x="248" y="157"/>
                    </a:lnTo>
                    <a:lnTo>
                      <a:pt x="241" y="150"/>
                    </a:lnTo>
                    <a:lnTo>
                      <a:pt x="235" y="143"/>
                    </a:lnTo>
                    <a:lnTo>
                      <a:pt x="227" y="135"/>
                    </a:lnTo>
                    <a:lnTo>
                      <a:pt x="226" y="133"/>
                    </a:lnTo>
                    <a:lnTo>
                      <a:pt x="224" y="132"/>
                    </a:lnTo>
                    <a:lnTo>
                      <a:pt x="220" y="128"/>
                    </a:lnTo>
                    <a:lnTo>
                      <a:pt x="215" y="122"/>
                    </a:lnTo>
                    <a:lnTo>
                      <a:pt x="209" y="116"/>
                    </a:lnTo>
                    <a:lnTo>
                      <a:pt x="207" y="116"/>
                    </a:lnTo>
                    <a:lnTo>
                      <a:pt x="205" y="113"/>
                    </a:lnTo>
                    <a:lnTo>
                      <a:pt x="204" y="112"/>
                    </a:lnTo>
                    <a:lnTo>
                      <a:pt x="197" y="107"/>
                    </a:lnTo>
                    <a:lnTo>
                      <a:pt x="190" y="104"/>
                    </a:lnTo>
                    <a:lnTo>
                      <a:pt x="188" y="102"/>
                    </a:lnTo>
                    <a:lnTo>
                      <a:pt x="185" y="101"/>
                    </a:lnTo>
                    <a:lnTo>
                      <a:pt x="185" y="101"/>
                    </a:lnTo>
                    <a:lnTo>
                      <a:pt x="184" y="98"/>
                    </a:lnTo>
                    <a:lnTo>
                      <a:pt x="183" y="95"/>
                    </a:lnTo>
                    <a:lnTo>
                      <a:pt x="182" y="94"/>
                    </a:lnTo>
                    <a:lnTo>
                      <a:pt x="182" y="92"/>
                    </a:lnTo>
                    <a:lnTo>
                      <a:pt x="181" y="87"/>
                    </a:lnTo>
                    <a:lnTo>
                      <a:pt x="181" y="85"/>
                    </a:lnTo>
                    <a:lnTo>
                      <a:pt x="180" y="81"/>
                    </a:lnTo>
                    <a:lnTo>
                      <a:pt x="180" y="80"/>
                    </a:lnTo>
                    <a:lnTo>
                      <a:pt x="179" y="77"/>
                    </a:lnTo>
                    <a:lnTo>
                      <a:pt x="176" y="74"/>
                    </a:lnTo>
                    <a:lnTo>
                      <a:pt x="176" y="72"/>
                    </a:lnTo>
                    <a:lnTo>
                      <a:pt x="175" y="70"/>
                    </a:lnTo>
                    <a:lnTo>
                      <a:pt x="174" y="68"/>
                    </a:lnTo>
                    <a:lnTo>
                      <a:pt x="174" y="67"/>
                    </a:lnTo>
                    <a:lnTo>
                      <a:pt x="169" y="60"/>
                    </a:lnTo>
                    <a:lnTo>
                      <a:pt x="168" y="59"/>
                    </a:lnTo>
                    <a:lnTo>
                      <a:pt x="164" y="54"/>
                    </a:lnTo>
                    <a:lnTo>
                      <a:pt x="162" y="53"/>
                    </a:lnTo>
                    <a:lnTo>
                      <a:pt x="159" y="50"/>
                    </a:lnTo>
                    <a:lnTo>
                      <a:pt x="152" y="46"/>
                    </a:lnTo>
                    <a:lnTo>
                      <a:pt x="139" y="36"/>
                    </a:lnTo>
                    <a:lnTo>
                      <a:pt x="131" y="30"/>
                    </a:lnTo>
                    <a:lnTo>
                      <a:pt x="129" y="28"/>
                    </a:lnTo>
                    <a:lnTo>
                      <a:pt x="116" y="18"/>
                    </a:lnTo>
                    <a:lnTo>
                      <a:pt x="104" y="9"/>
                    </a:lnTo>
                    <a:lnTo>
                      <a:pt x="104" y="8"/>
                    </a:lnTo>
                    <a:lnTo>
                      <a:pt x="102" y="7"/>
                    </a:lnTo>
                    <a:lnTo>
                      <a:pt x="101" y="6"/>
                    </a:lnTo>
                    <a:lnTo>
                      <a:pt x="101" y="6"/>
                    </a:lnTo>
                    <a:lnTo>
                      <a:pt x="100" y="5"/>
                    </a:lnTo>
                    <a:lnTo>
                      <a:pt x="98" y="3"/>
                    </a:lnTo>
                    <a:lnTo>
                      <a:pt x="96" y="2"/>
                    </a:lnTo>
                    <a:lnTo>
                      <a:pt x="94" y="1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1" y="1"/>
                    </a:lnTo>
                    <a:lnTo>
                      <a:pt x="83" y="7"/>
                    </a:lnTo>
                    <a:lnTo>
                      <a:pt x="82" y="7"/>
                    </a:lnTo>
                    <a:lnTo>
                      <a:pt x="81" y="8"/>
                    </a:lnTo>
                    <a:lnTo>
                      <a:pt x="81" y="8"/>
                    </a:lnTo>
                    <a:lnTo>
                      <a:pt x="79" y="9"/>
                    </a:lnTo>
                    <a:lnTo>
                      <a:pt x="76" y="11"/>
                    </a:lnTo>
                    <a:lnTo>
                      <a:pt x="75" y="11"/>
                    </a:lnTo>
                    <a:lnTo>
                      <a:pt x="75" y="11"/>
                    </a:lnTo>
                    <a:lnTo>
                      <a:pt x="71" y="13"/>
                    </a:lnTo>
                    <a:lnTo>
                      <a:pt x="70" y="13"/>
                    </a:lnTo>
                    <a:lnTo>
                      <a:pt x="61" y="17"/>
                    </a:lnTo>
                    <a:lnTo>
                      <a:pt x="49" y="22"/>
                    </a:lnTo>
                    <a:lnTo>
                      <a:pt x="48" y="22"/>
                    </a:lnTo>
                    <a:lnTo>
                      <a:pt x="47" y="23"/>
                    </a:lnTo>
                    <a:lnTo>
                      <a:pt x="43" y="24"/>
                    </a:lnTo>
                    <a:lnTo>
                      <a:pt x="32" y="26"/>
                    </a:lnTo>
                    <a:lnTo>
                      <a:pt x="32" y="28"/>
                    </a:lnTo>
                    <a:lnTo>
                      <a:pt x="29" y="29"/>
                    </a:lnTo>
                    <a:lnTo>
                      <a:pt x="28" y="30"/>
                    </a:lnTo>
                    <a:lnTo>
                      <a:pt x="19" y="31"/>
                    </a:lnTo>
                    <a:lnTo>
                      <a:pt x="17" y="32"/>
                    </a:lnTo>
                    <a:lnTo>
                      <a:pt x="15" y="32"/>
                    </a:lnTo>
                    <a:lnTo>
                      <a:pt x="14" y="32"/>
                    </a:lnTo>
                    <a:lnTo>
                      <a:pt x="11" y="33"/>
                    </a:lnTo>
                    <a:lnTo>
                      <a:pt x="10" y="33"/>
                    </a:lnTo>
                    <a:lnTo>
                      <a:pt x="1" y="35"/>
                    </a:lnTo>
                    <a:lnTo>
                      <a:pt x="1" y="35"/>
                    </a:lnTo>
                    <a:lnTo>
                      <a:pt x="0" y="35"/>
                    </a:lnTo>
                  </a:path>
                </a:pathLst>
              </a:custGeom>
              <a:noFill/>
              <a:ln w="25400">
                <a:solidFill>
                  <a:srgbClr val="85000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9">
                <a:extLst>
                  <a:ext uri="{FF2B5EF4-FFF2-40B4-BE49-F238E27FC236}">
                    <a16:creationId xmlns="" xmlns:a16="http://schemas.microsoft.com/office/drawing/2014/main" id="{39E155AF-48AC-438A-B549-804E38B051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8545756">
                <a:off x="-383367" y="2641964"/>
                <a:ext cx="259551" cy="1089094"/>
              </a:xfrm>
              <a:custGeom>
                <a:avLst/>
                <a:gdLst>
                  <a:gd name="T0" fmla="*/ 0 w 68"/>
                  <a:gd name="T1" fmla="*/ 3 h 313"/>
                  <a:gd name="T2" fmla="*/ 5 w 68"/>
                  <a:gd name="T3" fmla="*/ 17 h 313"/>
                  <a:gd name="T4" fmla="*/ 11 w 68"/>
                  <a:gd name="T5" fmla="*/ 29 h 313"/>
                  <a:gd name="T6" fmla="*/ 13 w 68"/>
                  <a:gd name="T7" fmla="*/ 37 h 313"/>
                  <a:gd name="T8" fmla="*/ 15 w 68"/>
                  <a:gd name="T9" fmla="*/ 48 h 313"/>
                  <a:gd name="T10" fmla="*/ 16 w 68"/>
                  <a:gd name="T11" fmla="*/ 49 h 313"/>
                  <a:gd name="T12" fmla="*/ 20 w 68"/>
                  <a:gd name="T13" fmla="*/ 55 h 313"/>
                  <a:gd name="T14" fmla="*/ 24 w 68"/>
                  <a:gd name="T15" fmla="*/ 66 h 313"/>
                  <a:gd name="T16" fmla="*/ 27 w 68"/>
                  <a:gd name="T17" fmla="*/ 73 h 313"/>
                  <a:gd name="T18" fmla="*/ 29 w 68"/>
                  <a:gd name="T19" fmla="*/ 78 h 313"/>
                  <a:gd name="T20" fmla="*/ 31 w 68"/>
                  <a:gd name="T21" fmla="*/ 85 h 313"/>
                  <a:gd name="T22" fmla="*/ 34 w 68"/>
                  <a:gd name="T23" fmla="*/ 95 h 313"/>
                  <a:gd name="T24" fmla="*/ 39 w 68"/>
                  <a:gd name="T25" fmla="*/ 111 h 313"/>
                  <a:gd name="T26" fmla="*/ 41 w 68"/>
                  <a:gd name="T27" fmla="*/ 117 h 313"/>
                  <a:gd name="T28" fmla="*/ 42 w 68"/>
                  <a:gd name="T29" fmla="*/ 118 h 313"/>
                  <a:gd name="T30" fmla="*/ 50 w 68"/>
                  <a:gd name="T31" fmla="*/ 135 h 313"/>
                  <a:gd name="T32" fmla="*/ 54 w 68"/>
                  <a:gd name="T33" fmla="*/ 143 h 313"/>
                  <a:gd name="T34" fmla="*/ 59 w 68"/>
                  <a:gd name="T35" fmla="*/ 152 h 313"/>
                  <a:gd name="T36" fmla="*/ 61 w 68"/>
                  <a:gd name="T37" fmla="*/ 157 h 313"/>
                  <a:gd name="T38" fmla="*/ 64 w 68"/>
                  <a:gd name="T39" fmla="*/ 160 h 313"/>
                  <a:gd name="T40" fmla="*/ 66 w 68"/>
                  <a:gd name="T41" fmla="*/ 166 h 313"/>
                  <a:gd name="T42" fmla="*/ 66 w 68"/>
                  <a:gd name="T43" fmla="*/ 169 h 313"/>
                  <a:gd name="T44" fmla="*/ 67 w 68"/>
                  <a:gd name="T45" fmla="*/ 176 h 313"/>
                  <a:gd name="T46" fmla="*/ 68 w 68"/>
                  <a:gd name="T47" fmla="*/ 182 h 313"/>
                  <a:gd name="T48" fmla="*/ 68 w 68"/>
                  <a:gd name="T49" fmla="*/ 184 h 313"/>
                  <a:gd name="T50" fmla="*/ 67 w 68"/>
                  <a:gd name="T51" fmla="*/ 197 h 313"/>
                  <a:gd name="T52" fmla="*/ 66 w 68"/>
                  <a:gd name="T53" fmla="*/ 216 h 313"/>
                  <a:gd name="T54" fmla="*/ 66 w 68"/>
                  <a:gd name="T55" fmla="*/ 227 h 313"/>
                  <a:gd name="T56" fmla="*/ 66 w 68"/>
                  <a:gd name="T57" fmla="*/ 238 h 313"/>
                  <a:gd name="T58" fmla="*/ 66 w 68"/>
                  <a:gd name="T59" fmla="*/ 248 h 313"/>
                  <a:gd name="T60" fmla="*/ 65 w 68"/>
                  <a:gd name="T61" fmla="*/ 310 h 313"/>
                  <a:gd name="T62" fmla="*/ 64 w 68"/>
                  <a:gd name="T63" fmla="*/ 312 h 313"/>
                  <a:gd name="T64" fmla="*/ 64 w 68"/>
                  <a:gd name="T65" fmla="*/ 31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8" h="313">
                    <a:moveTo>
                      <a:pt x="0" y="0"/>
                    </a:moveTo>
                    <a:lnTo>
                      <a:pt x="0" y="3"/>
                    </a:lnTo>
                    <a:lnTo>
                      <a:pt x="4" y="12"/>
                    </a:lnTo>
                    <a:lnTo>
                      <a:pt x="5" y="17"/>
                    </a:lnTo>
                    <a:lnTo>
                      <a:pt x="8" y="24"/>
                    </a:lnTo>
                    <a:lnTo>
                      <a:pt x="11" y="29"/>
                    </a:lnTo>
                    <a:lnTo>
                      <a:pt x="12" y="34"/>
                    </a:lnTo>
                    <a:lnTo>
                      <a:pt x="13" y="37"/>
                    </a:lnTo>
                    <a:lnTo>
                      <a:pt x="14" y="43"/>
                    </a:lnTo>
                    <a:lnTo>
                      <a:pt x="15" y="48"/>
                    </a:lnTo>
                    <a:lnTo>
                      <a:pt x="16" y="49"/>
                    </a:lnTo>
                    <a:lnTo>
                      <a:pt x="16" y="49"/>
                    </a:lnTo>
                    <a:lnTo>
                      <a:pt x="20" y="55"/>
                    </a:lnTo>
                    <a:lnTo>
                      <a:pt x="20" y="55"/>
                    </a:lnTo>
                    <a:lnTo>
                      <a:pt x="22" y="62"/>
                    </a:lnTo>
                    <a:lnTo>
                      <a:pt x="24" y="66"/>
                    </a:lnTo>
                    <a:lnTo>
                      <a:pt x="24" y="67"/>
                    </a:lnTo>
                    <a:lnTo>
                      <a:pt x="27" y="73"/>
                    </a:lnTo>
                    <a:lnTo>
                      <a:pt x="28" y="76"/>
                    </a:lnTo>
                    <a:lnTo>
                      <a:pt x="29" y="78"/>
                    </a:lnTo>
                    <a:lnTo>
                      <a:pt x="29" y="79"/>
                    </a:lnTo>
                    <a:lnTo>
                      <a:pt x="31" y="85"/>
                    </a:lnTo>
                    <a:lnTo>
                      <a:pt x="32" y="91"/>
                    </a:lnTo>
                    <a:lnTo>
                      <a:pt x="34" y="95"/>
                    </a:lnTo>
                    <a:lnTo>
                      <a:pt x="37" y="105"/>
                    </a:lnTo>
                    <a:lnTo>
                      <a:pt x="39" y="111"/>
                    </a:lnTo>
                    <a:lnTo>
                      <a:pt x="41" y="115"/>
                    </a:lnTo>
                    <a:lnTo>
                      <a:pt x="41" y="117"/>
                    </a:lnTo>
                    <a:lnTo>
                      <a:pt x="42" y="117"/>
                    </a:lnTo>
                    <a:lnTo>
                      <a:pt x="42" y="118"/>
                    </a:lnTo>
                    <a:lnTo>
                      <a:pt x="45" y="125"/>
                    </a:lnTo>
                    <a:lnTo>
                      <a:pt x="50" y="135"/>
                    </a:lnTo>
                    <a:lnTo>
                      <a:pt x="54" y="142"/>
                    </a:lnTo>
                    <a:lnTo>
                      <a:pt x="54" y="143"/>
                    </a:lnTo>
                    <a:lnTo>
                      <a:pt x="58" y="150"/>
                    </a:lnTo>
                    <a:lnTo>
                      <a:pt x="59" y="152"/>
                    </a:lnTo>
                    <a:lnTo>
                      <a:pt x="60" y="154"/>
                    </a:lnTo>
                    <a:lnTo>
                      <a:pt x="61" y="157"/>
                    </a:lnTo>
                    <a:lnTo>
                      <a:pt x="61" y="158"/>
                    </a:lnTo>
                    <a:lnTo>
                      <a:pt x="64" y="160"/>
                    </a:lnTo>
                    <a:lnTo>
                      <a:pt x="65" y="164"/>
                    </a:lnTo>
                    <a:lnTo>
                      <a:pt x="66" y="166"/>
                    </a:lnTo>
                    <a:lnTo>
                      <a:pt x="66" y="168"/>
                    </a:lnTo>
                    <a:lnTo>
                      <a:pt x="66" y="169"/>
                    </a:lnTo>
                    <a:lnTo>
                      <a:pt x="67" y="170"/>
                    </a:lnTo>
                    <a:lnTo>
                      <a:pt x="67" y="176"/>
                    </a:lnTo>
                    <a:lnTo>
                      <a:pt x="67" y="181"/>
                    </a:lnTo>
                    <a:lnTo>
                      <a:pt x="68" y="182"/>
                    </a:lnTo>
                    <a:lnTo>
                      <a:pt x="68" y="183"/>
                    </a:lnTo>
                    <a:lnTo>
                      <a:pt x="68" y="184"/>
                    </a:lnTo>
                    <a:lnTo>
                      <a:pt x="67" y="189"/>
                    </a:lnTo>
                    <a:lnTo>
                      <a:pt x="67" y="197"/>
                    </a:lnTo>
                    <a:lnTo>
                      <a:pt x="66" y="211"/>
                    </a:lnTo>
                    <a:lnTo>
                      <a:pt x="66" y="216"/>
                    </a:lnTo>
                    <a:lnTo>
                      <a:pt x="66" y="221"/>
                    </a:lnTo>
                    <a:lnTo>
                      <a:pt x="66" y="227"/>
                    </a:lnTo>
                    <a:lnTo>
                      <a:pt x="66" y="235"/>
                    </a:lnTo>
                    <a:lnTo>
                      <a:pt x="66" y="238"/>
                    </a:lnTo>
                    <a:lnTo>
                      <a:pt x="66" y="240"/>
                    </a:lnTo>
                    <a:lnTo>
                      <a:pt x="66" y="248"/>
                    </a:lnTo>
                    <a:lnTo>
                      <a:pt x="65" y="276"/>
                    </a:lnTo>
                    <a:lnTo>
                      <a:pt x="65" y="310"/>
                    </a:lnTo>
                    <a:lnTo>
                      <a:pt x="65" y="312"/>
                    </a:lnTo>
                    <a:lnTo>
                      <a:pt x="64" y="312"/>
                    </a:lnTo>
                    <a:lnTo>
                      <a:pt x="64" y="313"/>
                    </a:lnTo>
                    <a:lnTo>
                      <a:pt x="64" y="313"/>
                    </a:lnTo>
                  </a:path>
                </a:pathLst>
              </a:custGeom>
              <a:noFill/>
              <a:ln w="25400">
                <a:solidFill>
                  <a:srgbClr val="85000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10">
                <a:extLst>
                  <a:ext uri="{FF2B5EF4-FFF2-40B4-BE49-F238E27FC236}">
                    <a16:creationId xmlns="" xmlns:a16="http://schemas.microsoft.com/office/drawing/2014/main" id="{01C64384-7D5A-4048-8875-3CBC2E8B943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8545756">
                <a:off x="1224712" y="3378957"/>
                <a:ext cx="164128" cy="1454445"/>
              </a:xfrm>
              <a:custGeom>
                <a:avLst/>
                <a:gdLst>
                  <a:gd name="T0" fmla="*/ 20 w 43"/>
                  <a:gd name="T1" fmla="*/ 127 h 418"/>
                  <a:gd name="T2" fmla="*/ 19 w 43"/>
                  <a:gd name="T3" fmla="*/ 141 h 418"/>
                  <a:gd name="T4" fmla="*/ 19 w 43"/>
                  <a:gd name="T5" fmla="*/ 153 h 418"/>
                  <a:gd name="T6" fmla="*/ 20 w 43"/>
                  <a:gd name="T7" fmla="*/ 162 h 418"/>
                  <a:gd name="T8" fmla="*/ 22 w 43"/>
                  <a:gd name="T9" fmla="*/ 171 h 418"/>
                  <a:gd name="T10" fmla="*/ 22 w 43"/>
                  <a:gd name="T11" fmla="*/ 176 h 418"/>
                  <a:gd name="T12" fmla="*/ 20 w 43"/>
                  <a:gd name="T13" fmla="*/ 185 h 418"/>
                  <a:gd name="T14" fmla="*/ 19 w 43"/>
                  <a:gd name="T15" fmla="*/ 190 h 418"/>
                  <a:gd name="T16" fmla="*/ 18 w 43"/>
                  <a:gd name="T17" fmla="*/ 204 h 418"/>
                  <a:gd name="T18" fmla="*/ 16 w 43"/>
                  <a:gd name="T19" fmla="*/ 214 h 418"/>
                  <a:gd name="T20" fmla="*/ 13 w 43"/>
                  <a:gd name="T21" fmla="*/ 227 h 418"/>
                  <a:gd name="T22" fmla="*/ 13 w 43"/>
                  <a:gd name="T23" fmla="*/ 234 h 418"/>
                  <a:gd name="T24" fmla="*/ 12 w 43"/>
                  <a:gd name="T25" fmla="*/ 253 h 418"/>
                  <a:gd name="T26" fmla="*/ 12 w 43"/>
                  <a:gd name="T27" fmla="*/ 268 h 418"/>
                  <a:gd name="T28" fmla="*/ 12 w 43"/>
                  <a:gd name="T29" fmla="*/ 282 h 418"/>
                  <a:gd name="T30" fmla="*/ 12 w 43"/>
                  <a:gd name="T31" fmla="*/ 295 h 418"/>
                  <a:gd name="T32" fmla="*/ 12 w 43"/>
                  <a:gd name="T33" fmla="*/ 300 h 418"/>
                  <a:gd name="T34" fmla="*/ 12 w 43"/>
                  <a:gd name="T35" fmla="*/ 308 h 418"/>
                  <a:gd name="T36" fmla="*/ 12 w 43"/>
                  <a:gd name="T37" fmla="*/ 315 h 418"/>
                  <a:gd name="T38" fmla="*/ 13 w 43"/>
                  <a:gd name="T39" fmla="*/ 332 h 418"/>
                  <a:gd name="T40" fmla="*/ 15 w 43"/>
                  <a:gd name="T41" fmla="*/ 345 h 418"/>
                  <a:gd name="T42" fmla="*/ 13 w 43"/>
                  <a:gd name="T43" fmla="*/ 352 h 418"/>
                  <a:gd name="T44" fmla="*/ 12 w 43"/>
                  <a:gd name="T45" fmla="*/ 361 h 418"/>
                  <a:gd name="T46" fmla="*/ 11 w 43"/>
                  <a:gd name="T47" fmla="*/ 364 h 418"/>
                  <a:gd name="T48" fmla="*/ 9 w 43"/>
                  <a:gd name="T49" fmla="*/ 376 h 418"/>
                  <a:gd name="T50" fmla="*/ 8 w 43"/>
                  <a:gd name="T51" fmla="*/ 382 h 418"/>
                  <a:gd name="T52" fmla="*/ 3 w 43"/>
                  <a:gd name="T53" fmla="*/ 397 h 418"/>
                  <a:gd name="T54" fmla="*/ 0 w 43"/>
                  <a:gd name="T55" fmla="*/ 414 h 418"/>
                  <a:gd name="T56" fmla="*/ 42 w 43"/>
                  <a:gd name="T57" fmla="*/ 0 h 418"/>
                  <a:gd name="T58" fmla="*/ 43 w 43"/>
                  <a:gd name="T59" fmla="*/ 6 h 418"/>
                  <a:gd name="T60" fmla="*/ 41 w 43"/>
                  <a:gd name="T61" fmla="*/ 19 h 418"/>
                  <a:gd name="T62" fmla="*/ 40 w 43"/>
                  <a:gd name="T63" fmla="*/ 23 h 418"/>
                  <a:gd name="T64" fmla="*/ 38 w 43"/>
                  <a:gd name="T65" fmla="*/ 35 h 418"/>
                  <a:gd name="T66" fmla="*/ 34 w 43"/>
                  <a:gd name="T67" fmla="*/ 49 h 418"/>
                  <a:gd name="T68" fmla="*/ 33 w 43"/>
                  <a:gd name="T69" fmla="*/ 54 h 418"/>
                  <a:gd name="T70" fmla="*/ 32 w 43"/>
                  <a:gd name="T71" fmla="*/ 64 h 418"/>
                  <a:gd name="T72" fmla="*/ 25 w 43"/>
                  <a:gd name="T73" fmla="*/ 102 h 418"/>
                  <a:gd name="T74" fmla="*/ 22 w 43"/>
                  <a:gd name="T75" fmla="*/ 119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" h="418">
                    <a:moveTo>
                      <a:pt x="20" y="125"/>
                    </a:moveTo>
                    <a:lnTo>
                      <a:pt x="20" y="127"/>
                    </a:lnTo>
                    <a:lnTo>
                      <a:pt x="20" y="130"/>
                    </a:lnTo>
                    <a:lnTo>
                      <a:pt x="19" y="141"/>
                    </a:lnTo>
                    <a:lnTo>
                      <a:pt x="19" y="149"/>
                    </a:lnTo>
                    <a:lnTo>
                      <a:pt x="19" y="153"/>
                    </a:lnTo>
                    <a:lnTo>
                      <a:pt x="19" y="157"/>
                    </a:lnTo>
                    <a:lnTo>
                      <a:pt x="20" y="162"/>
                    </a:lnTo>
                    <a:lnTo>
                      <a:pt x="20" y="168"/>
                    </a:lnTo>
                    <a:lnTo>
                      <a:pt x="22" y="171"/>
                    </a:lnTo>
                    <a:lnTo>
                      <a:pt x="22" y="175"/>
                    </a:lnTo>
                    <a:lnTo>
                      <a:pt x="22" y="176"/>
                    </a:lnTo>
                    <a:lnTo>
                      <a:pt x="20" y="182"/>
                    </a:lnTo>
                    <a:lnTo>
                      <a:pt x="20" y="185"/>
                    </a:lnTo>
                    <a:lnTo>
                      <a:pt x="19" y="187"/>
                    </a:lnTo>
                    <a:lnTo>
                      <a:pt x="19" y="190"/>
                    </a:lnTo>
                    <a:lnTo>
                      <a:pt x="19" y="193"/>
                    </a:lnTo>
                    <a:lnTo>
                      <a:pt x="18" y="204"/>
                    </a:lnTo>
                    <a:lnTo>
                      <a:pt x="17" y="207"/>
                    </a:lnTo>
                    <a:lnTo>
                      <a:pt x="16" y="214"/>
                    </a:lnTo>
                    <a:lnTo>
                      <a:pt x="15" y="220"/>
                    </a:lnTo>
                    <a:lnTo>
                      <a:pt x="13" y="227"/>
                    </a:lnTo>
                    <a:lnTo>
                      <a:pt x="13" y="231"/>
                    </a:lnTo>
                    <a:lnTo>
                      <a:pt x="13" y="234"/>
                    </a:lnTo>
                    <a:lnTo>
                      <a:pt x="12" y="243"/>
                    </a:lnTo>
                    <a:lnTo>
                      <a:pt x="12" y="253"/>
                    </a:lnTo>
                    <a:lnTo>
                      <a:pt x="12" y="265"/>
                    </a:lnTo>
                    <a:lnTo>
                      <a:pt x="12" y="268"/>
                    </a:lnTo>
                    <a:lnTo>
                      <a:pt x="12" y="272"/>
                    </a:lnTo>
                    <a:lnTo>
                      <a:pt x="12" y="282"/>
                    </a:lnTo>
                    <a:lnTo>
                      <a:pt x="12" y="289"/>
                    </a:lnTo>
                    <a:lnTo>
                      <a:pt x="12" y="295"/>
                    </a:lnTo>
                    <a:lnTo>
                      <a:pt x="12" y="297"/>
                    </a:lnTo>
                    <a:lnTo>
                      <a:pt x="12" y="300"/>
                    </a:lnTo>
                    <a:lnTo>
                      <a:pt x="12" y="303"/>
                    </a:lnTo>
                    <a:lnTo>
                      <a:pt x="12" y="308"/>
                    </a:lnTo>
                    <a:lnTo>
                      <a:pt x="12" y="310"/>
                    </a:lnTo>
                    <a:lnTo>
                      <a:pt x="12" y="315"/>
                    </a:lnTo>
                    <a:lnTo>
                      <a:pt x="13" y="322"/>
                    </a:lnTo>
                    <a:lnTo>
                      <a:pt x="13" y="332"/>
                    </a:lnTo>
                    <a:lnTo>
                      <a:pt x="15" y="340"/>
                    </a:lnTo>
                    <a:lnTo>
                      <a:pt x="15" y="345"/>
                    </a:lnTo>
                    <a:lnTo>
                      <a:pt x="13" y="349"/>
                    </a:lnTo>
                    <a:lnTo>
                      <a:pt x="13" y="352"/>
                    </a:lnTo>
                    <a:lnTo>
                      <a:pt x="13" y="355"/>
                    </a:lnTo>
                    <a:lnTo>
                      <a:pt x="12" y="361"/>
                    </a:lnTo>
                    <a:lnTo>
                      <a:pt x="11" y="363"/>
                    </a:lnTo>
                    <a:lnTo>
                      <a:pt x="11" y="364"/>
                    </a:lnTo>
                    <a:lnTo>
                      <a:pt x="10" y="370"/>
                    </a:lnTo>
                    <a:lnTo>
                      <a:pt x="9" y="376"/>
                    </a:lnTo>
                    <a:lnTo>
                      <a:pt x="8" y="379"/>
                    </a:lnTo>
                    <a:lnTo>
                      <a:pt x="8" y="382"/>
                    </a:lnTo>
                    <a:lnTo>
                      <a:pt x="5" y="389"/>
                    </a:lnTo>
                    <a:lnTo>
                      <a:pt x="3" y="397"/>
                    </a:lnTo>
                    <a:lnTo>
                      <a:pt x="2" y="406"/>
                    </a:lnTo>
                    <a:lnTo>
                      <a:pt x="0" y="414"/>
                    </a:lnTo>
                    <a:lnTo>
                      <a:pt x="0" y="418"/>
                    </a:lnTo>
                    <a:moveTo>
                      <a:pt x="42" y="0"/>
                    </a:moveTo>
                    <a:lnTo>
                      <a:pt x="42" y="5"/>
                    </a:lnTo>
                    <a:lnTo>
                      <a:pt x="43" y="6"/>
                    </a:lnTo>
                    <a:lnTo>
                      <a:pt x="43" y="8"/>
                    </a:lnTo>
                    <a:lnTo>
                      <a:pt x="41" y="19"/>
                    </a:lnTo>
                    <a:lnTo>
                      <a:pt x="41" y="21"/>
                    </a:lnTo>
                    <a:lnTo>
                      <a:pt x="40" y="23"/>
                    </a:lnTo>
                    <a:lnTo>
                      <a:pt x="39" y="28"/>
                    </a:lnTo>
                    <a:lnTo>
                      <a:pt x="38" y="35"/>
                    </a:lnTo>
                    <a:lnTo>
                      <a:pt x="35" y="43"/>
                    </a:lnTo>
                    <a:lnTo>
                      <a:pt x="34" y="49"/>
                    </a:lnTo>
                    <a:lnTo>
                      <a:pt x="33" y="52"/>
                    </a:lnTo>
                    <a:lnTo>
                      <a:pt x="33" y="54"/>
                    </a:lnTo>
                    <a:lnTo>
                      <a:pt x="32" y="58"/>
                    </a:lnTo>
                    <a:lnTo>
                      <a:pt x="32" y="64"/>
                    </a:lnTo>
                    <a:lnTo>
                      <a:pt x="28" y="78"/>
                    </a:lnTo>
                    <a:lnTo>
                      <a:pt x="25" y="102"/>
                    </a:lnTo>
                    <a:lnTo>
                      <a:pt x="24" y="109"/>
                    </a:lnTo>
                    <a:lnTo>
                      <a:pt x="22" y="119"/>
                    </a:lnTo>
                    <a:lnTo>
                      <a:pt x="20" y="124"/>
                    </a:lnTo>
                  </a:path>
                </a:pathLst>
              </a:custGeom>
              <a:noFill/>
              <a:ln w="25400">
                <a:solidFill>
                  <a:srgbClr val="85000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0" name="Freeform 12">
              <a:extLst>
                <a:ext uri="{FF2B5EF4-FFF2-40B4-BE49-F238E27FC236}">
                  <a16:creationId xmlns="" xmlns:a16="http://schemas.microsoft.com/office/drawing/2014/main" id="{A55290F7-34EB-47B1-8327-DF65A236AECE}"/>
                </a:ext>
              </a:extLst>
            </p:cNvPr>
            <p:cNvSpPr>
              <a:spLocks/>
            </p:cNvSpPr>
            <p:nvPr/>
          </p:nvSpPr>
          <p:spPr bwMode="auto">
            <a:xfrm rot="18545756">
              <a:off x="-840537" y="2858241"/>
              <a:ext cx="57254" cy="132222"/>
            </a:xfrm>
            <a:custGeom>
              <a:avLst/>
              <a:gdLst>
                <a:gd name="T0" fmla="*/ 0 w 15"/>
                <a:gd name="T1" fmla="*/ 0 h 38"/>
                <a:gd name="T2" fmla="*/ 1 w 15"/>
                <a:gd name="T3" fmla="*/ 1 h 38"/>
                <a:gd name="T4" fmla="*/ 5 w 15"/>
                <a:gd name="T5" fmla="*/ 9 h 38"/>
                <a:gd name="T6" fmla="*/ 7 w 15"/>
                <a:gd name="T7" fmla="*/ 15 h 38"/>
                <a:gd name="T8" fmla="*/ 8 w 15"/>
                <a:gd name="T9" fmla="*/ 16 h 38"/>
                <a:gd name="T10" fmla="*/ 11 w 15"/>
                <a:gd name="T11" fmla="*/ 25 h 38"/>
                <a:gd name="T12" fmla="*/ 14 w 15"/>
                <a:gd name="T13" fmla="*/ 37 h 38"/>
                <a:gd name="T14" fmla="*/ 15 w 15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38">
                  <a:moveTo>
                    <a:pt x="0" y="0"/>
                  </a:moveTo>
                  <a:lnTo>
                    <a:pt x="1" y="1"/>
                  </a:lnTo>
                  <a:lnTo>
                    <a:pt x="5" y="9"/>
                  </a:lnTo>
                  <a:lnTo>
                    <a:pt x="7" y="15"/>
                  </a:lnTo>
                  <a:lnTo>
                    <a:pt x="8" y="16"/>
                  </a:lnTo>
                  <a:lnTo>
                    <a:pt x="11" y="25"/>
                  </a:lnTo>
                  <a:lnTo>
                    <a:pt x="14" y="37"/>
                  </a:lnTo>
                  <a:lnTo>
                    <a:pt x="15" y="38"/>
                  </a:lnTo>
                </a:path>
              </a:pathLst>
            </a:custGeom>
            <a:noFill/>
            <a:ln w="25400">
              <a:solidFill>
                <a:srgbClr val="85000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Freeform 13">
            <a:extLst>
              <a:ext uri="{FF2B5EF4-FFF2-40B4-BE49-F238E27FC236}">
                <a16:creationId xmlns="" xmlns:a16="http://schemas.microsoft.com/office/drawing/2014/main" id="{4A1B59C7-5DF7-443B-AC02-F7EF04323659}"/>
              </a:ext>
            </a:extLst>
          </p:cNvPr>
          <p:cNvSpPr>
            <a:spLocks/>
          </p:cNvSpPr>
          <p:nvPr/>
        </p:nvSpPr>
        <p:spPr bwMode="auto">
          <a:xfrm rot="19322779">
            <a:off x="6211050" y="2849547"/>
            <a:ext cx="1761805" cy="2234965"/>
          </a:xfrm>
          <a:custGeom>
            <a:avLst/>
            <a:gdLst>
              <a:gd name="T0" fmla="*/ 1 w 340"/>
              <a:gd name="T1" fmla="*/ 0 h 493"/>
              <a:gd name="T2" fmla="*/ 5 w 340"/>
              <a:gd name="T3" fmla="*/ 3 h 493"/>
              <a:gd name="T4" fmla="*/ 18 w 340"/>
              <a:gd name="T5" fmla="*/ 23 h 493"/>
              <a:gd name="T6" fmla="*/ 27 w 340"/>
              <a:gd name="T7" fmla="*/ 37 h 493"/>
              <a:gd name="T8" fmla="*/ 34 w 340"/>
              <a:gd name="T9" fmla="*/ 46 h 493"/>
              <a:gd name="T10" fmla="*/ 38 w 340"/>
              <a:gd name="T11" fmla="*/ 53 h 493"/>
              <a:gd name="T12" fmla="*/ 43 w 340"/>
              <a:gd name="T13" fmla="*/ 63 h 493"/>
              <a:gd name="T14" fmla="*/ 49 w 340"/>
              <a:gd name="T15" fmla="*/ 75 h 493"/>
              <a:gd name="T16" fmla="*/ 52 w 340"/>
              <a:gd name="T17" fmla="*/ 82 h 493"/>
              <a:gd name="T18" fmla="*/ 57 w 340"/>
              <a:gd name="T19" fmla="*/ 86 h 493"/>
              <a:gd name="T20" fmla="*/ 69 w 340"/>
              <a:gd name="T21" fmla="*/ 99 h 493"/>
              <a:gd name="T22" fmla="*/ 73 w 340"/>
              <a:gd name="T23" fmla="*/ 103 h 493"/>
              <a:gd name="T24" fmla="*/ 80 w 340"/>
              <a:gd name="T25" fmla="*/ 115 h 493"/>
              <a:gd name="T26" fmla="*/ 87 w 340"/>
              <a:gd name="T27" fmla="*/ 126 h 493"/>
              <a:gd name="T28" fmla="*/ 95 w 340"/>
              <a:gd name="T29" fmla="*/ 137 h 493"/>
              <a:gd name="T30" fmla="*/ 98 w 340"/>
              <a:gd name="T31" fmla="*/ 142 h 493"/>
              <a:gd name="T32" fmla="*/ 106 w 340"/>
              <a:gd name="T33" fmla="*/ 156 h 493"/>
              <a:gd name="T34" fmla="*/ 113 w 340"/>
              <a:gd name="T35" fmla="*/ 168 h 493"/>
              <a:gd name="T36" fmla="*/ 120 w 340"/>
              <a:gd name="T37" fmla="*/ 178 h 493"/>
              <a:gd name="T38" fmla="*/ 129 w 340"/>
              <a:gd name="T39" fmla="*/ 195 h 493"/>
              <a:gd name="T40" fmla="*/ 132 w 340"/>
              <a:gd name="T41" fmla="*/ 199 h 493"/>
              <a:gd name="T42" fmla="*/ 134 w 340"/>
              <a:gd name="T43" fmla="*/ 201 h 493"/>
              <a:gd name="T44" fmla="*/ 137 w 340"/>
              <a:gd name="T45" fmla="*/ 204 h 493"/>
              <a:gd name="T46" fmla="*/ 147 w 340"/>
              <a:gd name="T47" fmla="*/ 208 h 493"/>
              <a:gd name="T48" fmla="*/ 158 w 340"/>
              <a:gd name="T49" fmla="*/ 212 h 493"/>
              <a:gd name="T50" fmla="*/ 172 w 340"/>
              <a:gd name="T51" fmla="*/ 218 h 493"/>
              <a:gd name="T52" fmla="*/ 177 w 340"/>
              <a:gd name="T53" fmla="*/ 221 h 493"/>
              <a:gd name="T54" fmla="*/ 184 w 340"/>
              <a:gd name="T55" fmla="*/ 226 h 493"/>
              <a:gd name="T56" fmla="*/ 195 w 340"/>
              <a:gd name="T57" fmla="*/ 233 h 493"/>
              <a:gd name="T58" fmla="*/ 202 w 340"/>
              <a:gd name="T59" fmla="*/ 238 h 493"/>
              <a:gd name="T60" fmla="*/ 204 w 340"/>
              <a:gd name="T61" fmla="*/ 240 h 493"/>
              <a:gd name="T62" fmla="*/ 209 w 340"/>
              <a:gd name="T63" fmla="*/ 247 h 493"/>
              <a:gd name="T64" fmla="*/ 218 w 340"/>
              <a:gd name="T65" fmla="*/ 257 h 493"/>
              <a:gd name="T66" fmla="*/ 237 w 340"/>
              <a:gd name="T67" fmla="*/ 281 h 493"/>
              <a:gd name="T68" fmla="*/ 240 w 340"/>
              <a:gd name="T69" fmla="*/ 286 h 493"/>
              <a:gd name="T70" fmla="*/ 256 w 340"/>
              <a:gd name="T71" fmla="*/ 309 h 493"/>
              <a:gd name="T72" fmla="*/ 261 w 340"/>
              <a:gd name="T73" fmla="*/ 316 h 493"/>
              <a:gd name="T74" fmla="*/ 267 w 340"/>
              <a:gd name="T75" fmla="*/ 328 h 493"/>
              <a:gd name="T76" fmla="*/ 283 w 340"/>
              <a:gd name="T77" fmla="*/ 355 h 493"/>
              <a:gd name="T78" fmla="*/ 287 w 340"/>
              <a:gd name="T79" fmla="*/ 370 h 493"/>
              <a:gd name="T80" fmla="*/ 294 w 340"/>
              <a:gd name="T81" fmla="*/ 393 h 493"/>
              <a:gd name="T82" fmla="*/ 301 w 340"/>
              <a:gd name="T83" fmla="*/ 419 h 493"/>
              <a:gd name="T84" fmla="*/ 307 w 340"/>
              <a:gd name="T85" fmla="*/ 439 h 493"/>
              <a:gd name="T86" fmla="*/ 311 w 340"/>
              <a:gd name="T87" fmla="*/ 450 h 493"/>
              <a:gd name="T88" fmla="*/ 316 w 340"/>
              <a:gd name="T89" fmla="*/ 459 h 493"/>
              <a:gd name="T90" fmla="*/ 320 w 340"/>
              <a:gd name="T91" fmla="*/ 466 h 493"/>
              <a:gd name="T92" fmla="*/ 329 w 340"/>
              <a:gd name="T93" fmla="*/ 480 h 493"/>
              <a:gd name="T94" fmla="*/ 338 w 340"/>
              <a:gd name="T95" fmla="*/ 491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40" h="493">
                <a:moveTo>
                  <a:pt x="0" y="0"/>
                </a:moveTo>
                <a:lnTo>
                  <a:pt x="1" y="0"/>
                </a:lnTo>
                <a:lnTo>
                  <a:pt x="4" y="1"/>
                </a:lnTo>
                <a:lnTo>
                  <a:pt x="5" y="3"/>
                </a:lnTo>
                <a:lnTo>
                  <a:pt x="5" y="4"/>
                </a:lnTo>
                <a:lnTo>
                  <a:pt x="18" y="23"/>
                </a:lnTo>
                <a:lnTo>
                  <a:pt x="23" y="31"/>
                </a:lnTo>
                <a:lnTo>
                  <a:pt x="27" y="37"/>
                </a:lnTo>
                <a:lnTo>
                  <a:pt x="33" y="44"/>
                </a:lnTo>
                <a:lnTo>
                  <a:pt x="34" y="46"/>
                </a:lnTo>
                <a:lnTo>
                  <a:pt x="36" y="50"/>
                </a:lnTo>
                <a:lnTo>
                  <a:pt x="38" y="53"/>
                </a:lnTo>
                <a:lnTo>
                  <a:pt x="39" y="56"/>
                </a:lnTo>
                <a:lnTo>
                  <a:pt x="43" y="63"/>
                </a:lnTo>
                <a:lnTo>
                  <a:pt x="46" y="72"/>
                </a:lnTo>
                <a:lnTo>
                  <a:pt x="49" y="75"/>
                </a:lnTo>
                <a:lnTo>
                  <a:pt x="51" y="79"/>
                </a:lnTo>
                <a:lnTo>
                  <a:pt x="52" y="82"/>
                </a:lnTo>
                <a:lnTo>
                  <a:pt x="56" y="85"/>
                </a:lnTo>
                <a:lnTo>
                  <a:pt x="57" y="86"/>
                </a:lnTo>
                <a:lnTo>
                  <a:pt x="68" y="97"/>
                </a:lnTo>
                <a:lnTo>
                  <a:pt x="69" y="99"/>
                </a:lnTo>
                <a:lnTo>
                  <a:pt x="71" y="100"/>
                </a:lnTo>
                <a:lnTo>
                  <a:pt x="73" y="103"/>
                </a:lnTo>
                <a:lnTo>
                  <a:pt x="77" y="110"/>
                </a:lnTo>
                <a:lnTo>
                  <a:pt x="80" y="115"/>
                </a:lnTo>
                <a:lnTo>
                  <a:pt x="86" y="124"/>
                </a:lnTo>
                <a:lnTo>
                  <a:pt x="87" y="126"/>
                </a:lnTo>
                <a:lnTo>
                  <a:pt x="91" y="131"/>
                </a:lnTo>
                <a:lnTo>
                  <a:pt x="95" y="137"/>
                </a:lnTo>
                <a:lnTo>
                  <a:pt x="95" y="138"/>
                </a:lnTo>
                <a:lnTo>
                  <a:pt x="98" y="142"/>
                </a:lnTo>
                <a:lnTo>
                  <a:pt x="103" y="152"/>
                </a:lnTo>
                <a:lnTo>
                  <a:pt x="106" y="156"/>
                </a:lnTo>
                <a:lnTo>
                  <a:pt x="110" y="163"/>
                </a:lnTo>
                <a:lnTo>
                  <a:pt x="113" y="168"/>
                </a:lnTo>
                <a:lnTo>
                  <a:pt x="116" y="171"/>
                </a:lnTo>
                <a:lnTo>
                  <a:pt x="120" y="178"/>
                </a:lnTo>
                <a:lnTo>
                  <a:pt x="125" y="186"/>
                </a:lnTo>
                <a:lnTo>
                  <a:pt x="129" y="195"/>
                </a:lnTo>
                <a:lnTo>
                  <a:pt x="132" y="198"/>
                </a:lnTo>
                <a:lnTo>
                  <a:pt x="132" y="199"/>
                </a:lnTo>
                <a:lnTo>
                  <a:pt x="133" y="199"/>
                </a:lnTo>
                <a:lnTo>
                  <a:pt x="134" y="201"/>
                </a:lnTo>
                <a:lnTo>
                  <a:pt x="136" y="204"/>
                </a:lnTo>
                <a:lnTo>
                  <a:pt x="137" y="204"/>
                </a:lnTo>
                <a:lnTo>
                  <a:pt x="139" y="205"/>
                </a:lnTo>
                <a:lnTo>
                  <a:pt x="147" y="208"/>
                </a:lnTo>
                <a:lnTo>
                  <a:pt x="154" y="211"/>
                </a:lnTo>
                <a:lnTo>
                  <a:pt x="158" y="212"/>
                </a:lnTo>
                <a:lnTo>
                  <a:pt x="164" y="214"/>
                </a:lnTo>
                <a:lnTo>
                  <a:pt x="172" y="218"/>
                </a:lnTo>
                <a:lnTo>
                  <a:pt x="173" y="219"/>
                </a:lnTo>
                <a:lnTo>
                  <a:pt x="177" y="221"/>
                </a:lnTo>
                <a:lnTo>
                  <a:pt x="179" y="222"/>
                </a:lnTo>
                <a:lnTo>
                  <a:pt x="184" y="226"/>
                </a:lnTo>
                <a:lnTo>
                  <a:pt x="189" y="229"/>
                </a:lnTo>
                <a:lnTo>
                  <a:pt x="195" y="233"/>
                </a:lnTo>
                <a:lnTo>
                  <a:pt x="201" y="237"/>
                </a:lnTo>
                <a:lnTo>
                  <a:pt x="202" y="238"/>
                </a:lnTo>
                <a:lnTo>
                  <a:pt x="203" y="238"/>
                </a:lnTo>
                <a:lnTo>
                  <a:pt x="204" y="240"/>
                </a:lnTo>
                <a:lnTo>
                  <a:pt x="205" y="243"/>
                </a:lnTo>
                <a:lnTo>
                  <a:pt x="209" y="247"/>
                </a:lnTo>
                <a:lnTo>
                  <a:pt x="212" y="251"/>
                </a:lnTo>
                <a:lnTo>
                  <a:pt x="218" y="257"/>
                </a:lnTo>
                <a:lnTo>
                  <a:pt x="222" y="262"/>
                </a:lnTo>
                <a:lnTo>
                  <a:pt x="237" y="281"/>
                </a:lnTo>
                <a:lnTo>
                  <a:pt x="239" y="286"/>
                </a:lnTo>
                <a:lnTo>
                  <a:pt x="240" y="286"/>
                </a:lnTo>
                <a:lnTo>
                  <a:pt x="253" y="304"/>
                </a:lnTo>
                <a:lnTo>
                  <a:pt x="256" y="309"/>
                </a:lnTo>
                <a:lnTo>
                  <a:pt x="258" y="313"/>
                </a:lnTo>
                <a:lnTo>
                  <a:pt x="261" y="316"/>
                </a:lnTo>
                <a:lnTo>
                  <a:pt x="262" y="318"/>
                </a:lnTo>
                <a:lnTo>
                  <a:pt x="267" y="328"/>
                </a:lnTo>
                <a:lnTo>
                  <a:pt x="275" y="340"/>
                </a:lnTo>
                <a:lnTo>
                  <a:pt x="283" y="355"/>
                </a:lnTo>
                <a:lnTo>
                  <a:pt x="284" y="359"/>
                </a:lnTo>
                <a:lnTo>
                  <a:pt x="287" y="370"/>
                </a:lnTo>
                <a:lnTo>
                  <a:pt x="292" y="385"/>
                </a:lnTo>
                <a:lnTo>
                  <a:pt x="294" y="393"/>
                </a:lnTo>
                <a:lnTo>
                  <a:pt x="300" y="415"/>
                </a:lnTo>
                <a:lnTo>
                  <a:pt x="301" y="419"/>
                </a:lnTo>
                <a:lnTo>
                  <a:pt x="303" y="427"/>
                </a:lnTo>
                <a:lnTo>
                  <a:pt x="307" y="439"/>
                </a:lnTo>
                <a:lnTo>
                  <a:pt x="309" y="444"/>
                </a:lnTo>
                <a:lnTo>
                  <a:pt x="311" y="450"/>
                </a:lnTo>
                <a:lnTo>
                  <a:pt x="313" y="452"/>
                </a:lnTo>
                <a:lnTo>
                  <a:pt x="316" y="459"/>
                </a:lnTo>
                <a:lnTo>
                  <a:pt x="317" y="463"/>
                </a:lnTo>
                <a:lnTo>
                  <a:pt x="320" y="466"/>
                </a:lnTo>
                <a:lnTo>
                  <a:pt x="323" y="471"/>
                </a:lnTo>
                <a:lnTo>
                  <a:pt x="329" y="480"/>
                </a:lnTo>
                <a:lnTo>
                  <a:pt x="330" y="481"/>
                </a:lnTo>
                <a:lnTo>
                  <a:pt x="338" y="491"/>
                </a:lnTo>
                <a:lnTo>
                  <a:pt x="340" y="493"/>
                </a:lnTo>
              </a:path>
            </a:pathLst>
          </a:custGeom>
          <a:noFill/>
          <a:ln w="25400">
            <a:solidFill>
              <a:srgbClr val="85000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7" name="Group 76">
            <a:extLst>
              <a:ext uri="{FF2B5EF4-FFF2-40B4-BE49-F238E27FC236}">
                <a16:creationId xmlns="" xmlns:a16="http://schemas.microsoft.com/office/drawing/2014/main" id="{BF90ABFE-846C-456B-A43D-A74A1F5CBC5B}"/>
              </a:ext>
            </a:extLst>
          </p:cNvPr>
          <p:cNvGrpSpPr/>
          <p:nvPr/>
        </p:nvGrpSpPr>
        <p:grpSpPr>
          <a:xfrm>
            <a:off x="2194275" y="3090810"/>
            <a:ext cx="5111560" cy="1809160"/>
            <a:chOff x="2194275" y="3090810"/>
            <a:chExt cx="5111560" cy="1809160"/>
          </a:xfrm>
        </p:grpSpPr>
        <p:sp>
          <p:nvSpPr>
            <p:cNvPr id="17" name="Freeform 11">
              <a:extLst>
                <a:ext uri="{FF2B5EF4-FFF2-40B4-BE49-F238E27FC236}">
                  <a16:creationId xmlns="" xmlns:a16="http://schemas.microsoft.com/office/drawing/2014/main" id="{0FFD0429-9750-4952-9E8F-F226E39FDD89}"/>
                </a:ext>
              </a:extLst>
            </p:cNvPr>
            <p:cNvSpPr>
              <a:spLocks/>
            </p:cNvSpPr>
            <p:nvPr/>
          </p:nvSpPr>
          <p:spPr bwMode="auto">
            <a:xfrm rot="19339524">
              <a:off x="2194275" y="4075320"/>
              <a:ext cx="3659007" cy="824650"/>
            </a:xfrm>
            <a:custGeom>
              <a:avLst/>
              <a:gdLst>
                <a:gd name="T0" fmla="*/ 9 w 831"/>
                <a:gd name="T1" fmla="*/ 111 h 237"/>
                <a:gd name="T2" fmla="*/ 31 w 831"/>
                <a:gd name="T3" fmla="*/ 123 h 237"/>
                <a:gd name="T4" fmla="*/ 51 w 831"/>
                <a:gd name="T5" fmla="*/ 131 h 237"/>
                <a:gd name="T6" fmla="*/ 66 w 831"/>
                <a:gd name="T7" fmla="*/ 132 h 237"/>
                <a:gd name="T8" fmla="*/ 75 w 831"/>
                <a:gd name="T9" fmla="*/ 130 h 237"/>
                <a:gd name="T10" fmla="*/ 84 w 831"/>
                <a:gd name="T11" fmla="*/ 126 h 237"/>
                <a:gd name="T12" fmla="*/ 93 w 831"/>
                <a:gd name="T13" fmla="*/ 128 h 237"/>
                <a:gd name="T14" fmla="*/ 108 w 831"/>
                <a:gd name="T15" fmla="*/ 133 h 237"/>
                <a:gd name="T16" fmla="*/ 113 w 831"/>
                <a:gd name="T17" fmla="*/ 132 h 237"/>
                <a:gd name="T18" fmla="*/ 122 w 831"/>
                <a:gd name="T19" fmla="*/ 128 h 237"/>
                <a:gd name="T20" fmla="*/ 142 w 831"/>
                <a:gd name="T21" fmla="*/ 121 h 237"/>
                <a:gd name="T22" fmla="*/ 143 w 831"/>
                <a:gd name="T23" fmla="*/ 81 h 237"/>
                <a:gd name="T24" fmla="*/ 142 w 831"/>
                <a:gd name="T25" fmla="*/ 45 h 237"/>
                <a:gd name="T26" fmla="*/ 146 w 831"/>
                <a:gd name="T27" fmla="*/ 40 h 237"/>
                <a:gd name="T28" fmla="*/ 166 w 831"/>
                <a:gd name="T29" fmla="*/ 34 h 237"/>
                <a:gd name="T30" fmla="*/ 191 w 831"/>
                <a:gd name="T31" fmla="*/ 27 h 237"/>
                <a:gd name="T32" fmla="*/ 212 w 831"/>
                <a:gd name="T33" fmla="*/ 22 h 237"/>
                <a:gd name="T34" fmla="*/ 249 w 831"/>
                <a:gd name="T35" fmla="*/ 15 h 237"/>
                <a:gd name="T36" fmla="*/ 272 w 831"/>
                <a:gd name="T37" fmla="*/ 9 h 237"/>
                <a:gd name="T38" fmla="*/ 289 w 831"/>
                <a:gd name="T39" fmla="*/ 8 h 237"/>
                <a:gd name="T40" fmla="*/ 309 w 831"/>
                <a:gd name="T41" fmla="*/ 9 h 237"/>
                <a:gd name="T42" fmla="*/ 333 w 831"/>
                <a:gd name="T43" fmla="*/ 8 h 237"/>
                <a:gd name="T44" fmla="*/ 358 w 831"/>
                <a:gd name="T45" fmla="*/ 7 h 237"/>
                <a:gd name="T46" fmla="*/ 385 w 831"/>
                <a:gd name="T47" fmla="*/ 7 h 237"/>
                <a:gd name="T48" fmla="*/ 407 w 831"/>
                <a:gd name="T49" fmla="*/ 7 h 237"/>
                <a:gd name="T50" fmla="*/ 422 w 831"/>
                <a:gd name="T51" fmla="*/ 2 h 237"/>
                <a:gd name="T52" fmla="*/ 444 w 831"/>
                <a:gd name="T53" fmla="*/ 1 h 237"/>
                <a:gd name="T54" fmla="*/ 455 w 831"/>
                <a:gd name="T55" fmla="*/ 2 h 237"/>
                <a:gd name="T56" fmla="*/ 470 w 831"/>
                <a:gd name="T57" fmla="*/ 3 h 237"/>
                <a:gd name="T58" fmla="*/ 501 w 831"/>
                <a:gd name="T59" fmla="*/ 5 h 237"/>
                <a:gd name="T60" fmla="*/ 526 w 831"/>
                <a:gd name="T61" fmla="*/ 9 h 237"/>
                <a:gd name="T62" fmla="*/ 548 w 831"/>
                <a:gd name="T63" fmla="*/ 14 h 237"/>
                <a:gd name="T64" fmla="*/ 563 w 831"/>
                <a:gd name="T65" fmla="*/ 19 h 237"/>
                <a:gd name="T66" fmla="*/ 572 w 831"/>
                <a:gd name="T67" fmla="*/ 30 h 237"/>
                <a:gd name="T68" fmla="*/ 582 w 831"/>
                <a:gd name="T69" fmla="*/ 42 h 237"/>
                <a:gd name="T70" fmla="*/ 605 w 831"/>
                <a:gd name="T71" fmla="*/ 59 h 237"/>
                <a:gd name="T72" fmla="*/ 617 w 831"/>
                <a:gd name="T73" fmla="*/ 67 h 237"/>
                <a:gd name="T74" fmla="*/ 624 w 831"/>
                <a:gd name="T75" fmla="*/ 69 h 237"/>
                <a:gd name="T76" fmla="*/ 641 w 831"/>
                <a:gd name="T77" fmla="*/ 72 h 237"/>
                <a:gd name="T78" fmla="*/ 655 w 831"/>
                <a:gd name="T79" fmla="*/ 73 h 237"/>
                <a:gd name="T80" fmla="*/ 663 w 831"/>
                <a:gd name="T81" fmla="*/ 75 h 237"/>
                <a:gd name="T82" fmla="*/ 670 w 831"/>
                <a:gd name="T83" fmla="*/ 82 h 237"/>
                <a:gd name="T84" fmla="*/ 680 w 831"/>
                <a:gd name="T85" fmla="*/ 88 h 237"/>
                <a:gd name="T86" fmla="*/ 703 w 831"/>
                <a:gd name="T87" fmla="*/ 102 h 237"/>
                <a:gd name="T88" fmla="*/ 722 w 831"/>
                <a:gd name="T89" fmla="*/ 113 h 237"/>
                <a:gd name="T90" fmla="*/ 733 w 831"/>
                <a:gd name="T91" fmla="*/ 125 h 237"/>
                <a:gd name="T92" fmla="*/ 755 w 831"/>
                <a:gd name="T93" fmla="*/ 147 h 237"/>
                <a:gd name="T94" fmla="*/ 761 w 831"/>
                <a:gd name="T95" fmla="*/ 149 h 237"/>
                <a:gd name="T96" fmla="*/ 775 w 831"/>
                <a:gd name="T97" fmla="*/ 153 h 237"/>
                <a:gd name="T98" fmla="*/ 785 w 831"/>
                <a:gd name="T99" fmla="*/ 154 h 237"/>
                <a:gd name="T100" fmla="*/ 791 w 831"/>
                <a:gd name="T101" fmla="*/ 156 h 237"/>
                <a:gd name="T102" fmla="*/ 794 w 831"/>
                <a:gd name="T103" fmla="*/ 161 h 237"/>
                <a:gd name="T104" fmla="*/ 798 w 831"/>
                <a:gd name="T105" fmla="*/ 168 h 237"/>
                <a:gd name="T106" fmla="*/ 801 w 831"/>
                <a:gd name="T107" fmla="*/ 172 h 237"/>
                <a:gd name="T108" fmla="*/ 820 w 831"/>
                <a:gd name="T109" fmla="*/ 184 h 237"/>
                <a:gd name="T110" fmla="*/ 823 w 831"/>
                <a:gd name="T111" fmla="*/ 193 h 237"/>
                <a:gd name="T112" fmla="*/ 829 w 831"/>
                <a:gd name="T113" fmla="*/ 22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31" h="237">
                  <a:moveTo>
                    <a:pt x="0" y="108"/>
                  </a:moveTo>
                  <a:lnTo>
                    <a:pt x="8" y="110"/>
                  </a:lnTo>
                  <a:lnTo>
                    <a:pt x="9" y="110"/>
                  </a:lnTo>
                  <a:lnTo>
                    <a:pt x="9" y="111"/>
                  </a:lnTo>
                  <a:lnTo>
                    <a:pt x="10" y="111"/>
                  </a:lnTo>
                  <a:lnTo>
                    <a:pt x="17" y="116"/>
                  </a:lnTo>
                  <a:lnTo>
                    <a:pt x="23" y="118"/>
                  </a:lnTo>
                  <a:lnTo>
                    <a:pt x="31" y="123"/>
                  </a:lnTo>
                  <a:lnTo>
                    <a:pt x="33" y="125"/>
                  </a:lnTo>
                  <a:lnTo>
                    <a:pt x="45" y="128"/>
                  </a:lnTo>
                  <a:lnTo>
                    <a:pt x="50" y="131"/>
                  </a:lnTo>
                  <a:lnTo>
                    <a:pt x="51" y="131"/>
                  </a:lnTo>
                  <a:lnTo>
                    <a:pt x="55" y="132"/>
                  </a:lnTo>
                  <a:lnTo>
                    <a:pt x="59" y="132"/>
                  </a:lnTo>
                  <a:lnTo>
                    <a:pt x="60" y="132"/>
                  </a:lnTo>
                  <a:lnTo>
                    <a:pt x="66" y="132"/>
                  </a:lnTo>
                  <a:lnTo>
                    <a:pt x="69" y="132"/>
                  </a:lnTo>
                  <a:lnTo>
                    <a:pt x="70" y="132"/>
                  </a:lnTo>
                  <a:lnTo>
                    <a:pt x="71" y="131"/>
                  </a:lnTo>
                  <a:lnTo>
                    <a:pt x="75" y="130"/>
                  </a:lnTo>
                  <a:lnTo>
                    <a:pt x="80" y="127"/>
                  </a:lnTo>
                  <a:lnTo>
                    <a:pt x="81" y="127"/>
                  </a:lnTo>
                  <a:lnTo>
                    <a:pt x="82" y="126"/>
                  </a:lnTo>
                  <a:lnTo>
                    <a:pt x="84" y="126"/>
                  </a:lnTo>
                  <a:lnTo>
                    <a:pt x="86" y="126"/>
                  </a:lnTo>
                  <a:lnTo>
                    <a:pt x="88" y="126"/>
                  </a:lnTo>
                  <a:lnTo>
                    <a:pt x="89" y="126"/>
                  </a:lnTo>
                  <a:lnTo>
                    <a:pt x="93" y="128"/>
                  </a:lnTo>
                  <a:lnTo>
                    <a:pt x="100" y="131"/>
                  </a:lnTo>
                  <a:lnTo>
                    <a:pt x="107" y="133"/>
                  </a:lnTo>
                  <a:lnTo>
                    <a:pt x="107" y="133"/>
                  </a:lnTo>
                  <a:lnTo>
                    <a:pt x="108" y="133"/>
                  </a:lnTo>
                  <a:lnTo>
                    <a:pt x="110" y="133"/>
                  </a:lnTo>
                  <a:lnTo>
                    <a:pt x="111" y="133"/>
                  </a:lnTo>
                  <a:lnTo>
                    <a:pt x="112" y="132"/>
                  </a:lnTo>
                  <a:lnTo>
                    <a:pt x="113" y="132"/>
                  </a:lnTo>
                  <a:lnTo>
                    <a:pt x="118" y="130"/>
                  </a:lnTo>
                  <a:lnTo>
                    <a:pt x="121" y="128"/>
                  </a:lnTo>
                  <a:lnTo>
                    <a:pt x="121" y="128"/>
                  </a:lnTo>
                  <a:lnTo>
                    <a:pt x="122" y="128"/>
                  </a:lnTo>
                  <a:lnTo>
                    <a:pt x="123" y="127"/>
                  </a:lnTo>
                  <a:lnTo>
                    <a:pt x="138" y="125"/>
                  </a:lnTo>
                  <a:lnTo>
                    <a:pt x="142" y="125"/>
                  </a:lnTo>
                  <a:lnTo>
                    <a:pt x="142" y="121"/>
                  </a:lnTo>
                  <a:lnTo>
                    <a:pt x="143" y="117"/>
                  </a:lnTo>
                  <a:lnTo>
                    <a:pt x="143" y="97"/>
                  </a:lnTo>
                  <a:lnTo>
                    <a:pt x="143" y="87"/>
                  </a:lnTo>
                  <a:lnTo>
                    <a:pt x="143" y="81"/>
                  </a:lnTo>
                  <a:lnTo>
                    <a:pt x="142" y="58"/>
                  </a:lnTo>
                  <a:lnTo>
                    <a:pt x="142" y="51"/>
                  </a:lnTo>
                  <a:lnTo>
                    <a:pt x="142" y="49"/>
                  </a:lnTo>
                  <a:lnTo>
                    <a:pt x="142" y="45"/>
                  </a:lnTo>
                  <a:lnTo>
                    <a:pt x="144" y="43"/>
                  </a:lnTo>
                  <a:lnTo>
                    <a:pt x="145" y="42"/>
                  </a:lnTo>
                  <a:lnTo>
                    <a:pt x="146" y="42"/>
                  </a:lnTo>
                  <a:lnTo>
                    <a:pt x="146" y="40"/>
                  </a:lnTo>
                  <a:lnTo>
                    <a:pt x="149" y="39"/>
                  </a:lnTo>
                  <a:lnTo>
                    <a:pt x="151" y="39"/>
                  </a:lnTo>
                  <a:lnTo>
                    <a:pt x="153" y="38"/>
                  </a:lnTo>
                  <a:lnTo>
                    <a:pt x="166" y="34"/>
                  </a:lnTo>
                  <a:lnTo>
                    <a:pt x="176" y="30"/>
                  </a:lnTo>
                  <a:lnTo>
                    <a:pt x="184" y="28"/>
                  </a:lnTo>
                  <a:lnTo>
                    <a:pt x="190" y="27"/>
                  </a:lnTo>
                  <a:lnTo>
                    <a:pt x="191" y="27"/>
                  </a:lnTo>
                  <a:lnTo>
                    <a:pt x="199" y="25"/>
                  </a:lnTo>
                  <a:lnTo>
                    <a:pt x="205" y="24"/>
                  </a:lnTo>
                  <a:lnTo>
                    <a:pt x="206" y="24"/>
                  </a:lnTo>
                  <a:lnTo>
                    <a:pt x="212" y="22"/>
                  </a:lnTo>
                  <a:lnTo>
                    <a:pt x="218" y="21"/>
                  </a:lnTo>
                  <a:lnTo>
                    <a:pt x="234" y="17"/>
                  </a:lnTo>
                  <a:lnTo>
                    <a:pt x="243" y="15"/>
                  </a:lnTo>
                  <a:lnTo>
                    <a:pt x="249" y="15"/>
                  </a:lnTo>
                  <a:lnTo>
                    <a:pt x="257" y="14"/>
                  </a:lnTo>
                  <a:lnTo>
                    <a:pt x="262" y="12"/>
                  </a:lnTo>
                  <a:lnTo>
                    <a:pt x="269" y="10"/>
                  </a:lnTo>
                  <a:lnTo>
                    <a:pt x="272" y="9"/>
                  </a:lnTo>
                  <a:lnTo>
                    <a:pt x="274" y="9"/>
                  </a:lnTo>
                  <a:lnTo>
                    <a:pt x="276" y="8"/>
                  </a:lnTo>
                  <a:lnTo>
                    <a:pt x="277" y="8"/>
                  </a:lnTo>
                  <a:lnTo>
                    <a:pt x="289" y="8"/>
                  </a:lnTo>
                  <a:lnTo>
                    <a:pt x="295" y="8"/>
                  </a:lnTo>
                  <a:lnTo>
                    <a:pt x="305" y="9"/>
                  </a:lnTo>
                  <a:lnTo>
                    <a:pt x="307" y="9"/>
                  </a:lnTo>
                  <a:lnTo>
                    <a:pt x="309" y="9"/>
                  </a:lnTo>
                  <a:lnTo>
                    <a:pt x="310" y="9"/>
                  </a:lnTo>
                  <a:lnTo>
                    <a:pt x="319" y="8"/>
                  </a:lnTo>
                  <a:lnTo>
                    <a:pt x="327" y="8"/>
                  </a:lnTo>
                  <a:lnTo>
                    <a:pt x="333" y="8"/>
                  </a:lnTo>
                  <a:lnTo>
                    <a:pt x="338" y="8"/>
                  </a:lnTo>
                  <a:lnTo>
                    <a:pt x="345" y="8"/>
                  </a:lnTo>
                  <a:lnTo>
                    <a:pt x="346" y="8"/>
                  </a:lnTo>
                  <a:lnTo>
                    <a:pt x="358" y="7"/>
                  </a:lnTo>
                  <a:lnTo>
                    <a:pt x="364" y="7"/>
                  </a:lnTo>
                  <a:lnTo>
                    <a:pt x="371" y="7"/>
                  </a:lnTo>
                  <a:lnTo>
                    <a:pt x="383" y="7"/>
                  </a:lnTo>
                  <a:lnTo>
                    <a:pt x="385" y="7"/>
                  </a:lnTo>
                  <a:lnTo>
                    <a:pt x="394" y="7"/>
                  </a:lnTo>
                  <a:lnTo>
                    <a:pt x="399" y="7"/>
                  </a:lnTo>
                  <a:lnTo>
                    <a:pt x="406" y="7"/>
                  </a:lnTo>
                  <a:lnTo>
                    <a:pt x="407" y="7"/>
                  </a:lnTo>
                  <a:lnTo>
                    <a:pt x="409" y="6"/>
                  </a:lnTo>
                  <a:lnTo>
                    <a:pt x="413" y="6"/>
                  </a:lnTo>
                  <a:lnTo>
                    <a:pt x="421" y="3"/>
                  </a:lnTo>
                  <a:lnTo>
                    <a:pt x="422" y="2"/>
                  </a:lnTo>
                  <a:lnTo>
                    <a:pt x="436" y="1"/>
                  </a:lnTo>
                  <a:lnTo>
                    <a:pt x="437" y="0"/>
                  </a:lnTo>
                  <a:lnTo>
                    <a:pt x="440" y="1"/>
                  </a:lnTo>
                  <a:lnTo>
                    <a:pt x="444" y="1"/>
                  </a:lnTo>
                  <a:lnTo>
                    <a:pt x="446" y="1"/>
                  </a:lnTo>
                  <a:lnTo>
                    <a:pt x="448" y="2"/>
                  </a:lnTo>
                  <a:lnTo>
                    <a:pt x="452" y="2"/>
                  </a:lnTo>
                  <a:lnTo>
                    <a:pt x="455" y="2"/>
                  </a:lnTo>
                  <a:lnTo>
                    <a:pt x="463" y="3"/>
                  </a:lnTo>
                  <a:lnTo>
                    <a:pt x="465" y="3"/>
                  </a:lnTo>
                  <a:lnTo>
                    <a:pt x="466" y="3"/>
                  </a:lnTo>
                  <a:lnTo>
                    <a:pt x="470" y="3"/>
                  </a:lnTo>
                  <a:lnTo>
                    <a:pt x="490" y="3"/>
                  </a:lnTo>
                  <a:lnTo>
                    <a:pt x="493" y="3"/>
                  </a:lnTo>
                  <a:lnTo>
                    <a:pt x="498" y="3"/>
                  </a:lnTo>
                  <a:lnTo>
                    <a:pt x="501" y="5"/>
                  </a:lnTo>
                  <a:lnTo>
                    <a:pt x="505" y="5"/>
                  </a:lnTo>
                  <a:lnTo>
                    <a:pt x="508" y="6"/>
                  </a:lnTo>
                  <a:lnTo>
                    <a:pt x="514" y="7"/>
                  </a:lnTo>
                  <a:lnTo>
                    <a:pt x="526" y="9"/>
                  </a:lnTo>
                  <a:lnTo>
                    <a:pt x="534" y="10"/>
                  </a:lnTo>
                  <a:lnTo>
                    <a:pt x="537" y="12"/>
                  </a:lnTo>
                  <a:lnTo>
                    <a:pt x="539" y="13"/>
                  </a:lnTo>
                  <a:lnTo>
                    <a:pt x="548" y="14"/>
                  </a:lnTo>
                  <a:lnTo>
                    <a:pt x="553" y="14"/>
                  </a:lnTo>
                  <a:lnTo>
                    <a:pt x="554" y="15"/>
                  </a:lnTo>
                  <a:lnTo>
                    <a:pt x="560" y="16"/>
                  </a:lnTo>
                  <a:lnTo>
                    <a:pt x="563" y="19"/>
                  </a:lnTo>
                  <a:lnTo>
                    <a:pt x="564" y="20"/>
                  </a:lnTo>
                  <a:lnTo>
                    <a:pt x="565" y="21"/>
                  </a:lnTo>
                  <a:lnTo>
                    <a:pt x="567" y="24"/>
                  </a:lnTo>
                  <a:lnTo>
                    <a:pt x="572" y="30"/>
                  </a:lnTo>
                  <a:lnTo>
                    <a:pt x="575" y="35"/>
                  </a:lnTo>
                  <a:lnTo>
                    <a:pt x="576" y="37"/>
                  </a:lnTo>
                  <a:lnTo>
                    <a:pt x="580" y="39"/>
                  </a:lnTo>
                  <a:lnTo>
                    <a:pt x="582" y="42"/>
                  </a:lnTo>
                  <a:lnTo>
                    <a:pt x="584" y="44"/>
                  </a:lnTo>
                  <a:lnTo>
                    <a:pt x="592" y="50"/>
                  </a:lnTo>
                  <a:lnTo>
                    <a:pt x="598" y="53"/>
                  </a:lnTo>
                  <a:lnTo>
                    <a:pt x="605" y="59"/>
                  </a:lnTo>
                  <a:lnTo>
                    <a:pt x="609" y="61"/>
                  </a:lnTo>
                  <a:lnTo>
                    <a:pt x="612" y="64"/>
                  </a:lnTo>
                  <a:lnTo>
                    <a:pt x="614" y="66"/>
                  </a:lnTo>
                  <a:lnTo>
                    <a:pt x="617" y="67"/>
                  </a:lnTo>
                  <a:lnTo>
                    <a:pt x="618" y="68"/>
                  </a:lnTo>
                  <a:lnTo>
                    <a:pt x="619" y="68"/>
                  </a:lnTo>
                  <a:lnTo>
                    <a:pt x="621" y="68"/>
                  </a:lnTo>
                  <a:lnTo>
                    <a:pt x="624" y="69"/>
                  </a:lnTo>
                  <a:lnTo>
                    <a:pt x="627" y="71"/>
                  </a:lnTo>
                  <a:lnTo>
                    <a:pt x="632" y="71"/>
                  </a:lnTo>
                  <a:lnTo>
                    <a:pt x="639" y="72"/>
                  </a:lnTo>
                  <a:lnTo>
                    <a:pt x="641" y="72"/>
                  </a:lnTo>
                  <a:lnTo>
                    <a:pt x="641" y="72"/>
                  </a:lnTo>
                  <a:lnTo>
                    <a:pt x="642" y="72"/>
                  </a:lnTo>
                  <a:lnTo>
                    <a:pt x="644" y="73"/>
                  </a:lnTo>
                  <a:lnTo>
                    <a:pt x="655" y="73"/>
                  </a:lnTo>
                  <a:lnTo>
                    <a:pt x="657" y="73"/>
                  </a:lnTo>
                  <a:lnTo>
                    <a:pt x="659" y="74"/>
                  </a:lnTo>
                  <a:lnTo>
                    <a:pt x="661" y="74"/>
                  </a:lnTo>
                  <a:lnTo>
                    <a:pt x="663" y="75"/>
                  </a:lnTo>
                  <a:lnTo>
                    <a:pt x="665" y="77"/>
                  </a:lnTo>
                  <a:lnTo>
                    <a:pt x="667" y="79"/>
                  </a:lnTo>
                  <a:lnTo>
                    <a:pt x="667" y="80"/>
                  </a:lnTo>
                  <a:lnTo>
                    <a:pt x="670" y="82"/>
                  </a:lnTo>
                  <a:lnTo>
                    <a:pt x="671" y="83"/>
                  </a:lnTo>
                  <a:lnTo>
                    <a:pt x="673" y="84"/>
                  </a:lnTo>
                  <a:lnTo>
                    <a:pt x="673" y="84"/>
                  </a:lnTo>
                  <a:lnTo>
                    <a:pt x="680" y="88"/>
                  </a:lnTo>
                  <a:lnTo>
                    <a:pt x="687" y="93"/>
                  </a:lnTo>
                  <a:lnTo>
                    <a:pt x="694" y="96"/>
                  </a:lnTo>
                  <a:lnTo>
                    <a:pt x="700" y="99"/>
                  </a:lnTo>
                  <a:lnTo>
                    <a:pt x="703" y="102"/>
                  </a:lnTo>
                  <a:lnTo>
                    <a:pt x="708" y="104"/>
                  </a:lnTo>
                  <a:lnTo>
                    <a:pt x="717" y="110"/>
                  </a:lnTo>
                  <a:lnTo>
                    <a:pt x="720" y="112"/>
                  </a:lnTo>
                  <a:lnTo>
                    <a:pt x="722" y="113"/>
                  </a:lnTo>
                  <a:lnTo>
                    <a:pt x="722" y="113"/>
                  </a:lnTo>
                  <a:lnTo>
                    <a:pt x="725" y="117"/>
                  </a:lnTo>
                  <a:lnTo>
                    <a:pt x="727" y="119"/>
                  </a:lnTo>
                  <a:lnTo>
                    <a:pt x="733" y="125"/>
                  </a:lnTo>
                  <a:lnTo>
                    <a:pt x="739" y="133"/>
                  </a:lnTo>
                  <a:lnTo>
                    <a:pt x="745" y="138"/>
                  </a:lnTo>
                  <a:lnTo>
                    <a:pt x="753" y="145"/>
                  </a:lnTo>
                  <a:lnTo>
                    <a:pt x="755" y="147"/>
                  </a:lnTo>
                  <a:lnTo>
                    <a:pt x="757" y="148"/>
                  </a:lnTo>
                  <a:lnTo>
                    <a:pt x="758" y="148"/>
                  </a:lnTo>
                  <a:lnTo>
                    <a:pt x="760" y="149"/>
                  </a:lnTo>
                  <a:lnTo>
                    <a:pt x="761" y="149"/>
                  </a:lnTo>
                  <a:lnTo>
                    <a:pt x="767" y="152"/>
                  </a:lnTo>
                  <a:lnTo>
                    <a:pt x="768" y="152"/>
                  </a:lnTo>
                  <a:lnTo>
                    <a:pt x="773" y="153"/>
                  </a:lnTo>
                  <a:lnTo>
                    <a:pt x="775" y="153"/>
                  </a:lnTo>
                  <a:lnTo>
                    <a:pt x="778" y="154"/>
                  </a:lnTo>
                  <a:lnTo>
                    <a:pt x="782" y="154"/>
                  </a:lnTo>
                  <a:lnTo>
                    <a:pt x="784" y="154"/>
                  </a:lnTo>
                  <a:lnTo>
                    <a:pt x="785" y="154"/>
                  </a:lnTo>
                  <a:lnTo>
                    <a:pt x="786" y="154"/>
                  </a:lnTo>
                  <a:lnTo>
                    <a:pt x="787" y="155"/>
                  </a:lnTo>
                  <a:lnTo>
                    <a:pt x="788" y="156"/>
                  </a:lnTo>
                  <a:lnTo>
                    <a:pt x="791" y="156"/>
                  </a:lnTo>
                  <a:lnTo>
                    <a:pt x="791" y="157"/>
                  </a:lnTo>
                  <a:lnTo>
                    <a:pt x="792" y="157"/>
                  </a:lnTo>
                  <a:lnTo>
                    <a:pt x="793" y="160"/>
                  </a:lnTo>
                  <a:lnTo>
                    <a:pt x="794" y="161"/>
                  </a:lnTo>
                  <a:lnTo>
                    <a:pt x="794" y="161"/>
                  </a:lnTo>
                  <a:lnTo>
                    <a:pt x="795" y="164"/>
                  </a:lnTo>
                  <a:lnTo>
                    <a:pt x="797" y="165"/>
                  </a:lnTo>
                  <a:lnTo>
                    <a:pt x="798" y="168"/>
                  </a:lnTo>
                  <a:lnTo>
                    <a:pt x="799" y="170"/>
                  </a:lnTo>
                  <a:lnTo>
                    <a:pt x="799" y="170"/>
                  </a:lnTo>
                  <a:lnTo>
                    <a:pt x="799" y="170"/>
                  </a:lnTo>
                  <a:lnTo>
                    <a:pt x="801" y="172"/>
                  </a:lnTo>
                  <a:lnTo>
                    <a:pt x="802" y="173"/>
                  </a:lnTo>
                  <a:lnTo>
                    <a:pt x="805" y="175"/>
                  </a:lnTo>
                  <a:lnTo>
                    <a:pt x="814" y="182"/>
                  </a:lnTo>
                  <a:lnTo>
                    <a:pt x="820" y="184"/>
                  </a:lnTo>
                  <a:lnTo>
                    <a:pt x="822" y="186"/>
                  </a:lnTo>
                  <a:lnTo>
                    <a:pt x="822" y="189"/>
                  </a:lnTo>
                  <a:lnTo>
                    <a:pt x="823" y="190"/>
                  </a:lnTo>
                  <a:lnTo>
                    <a:pt x="823" y="193"/>
                  </a:lnTo>
                  <a:lnTo>
                    <a:pt x="825" y="200"/>
                  </a:lnTo>
                  <a:lnTo>
                    <a:pt x="827" y="205"/>
                  </a:lnTo>
                  <a:lnTo>
                    <a:pt x="828" y="213"/>
                  </a:lnTo>
                  <a:lnTo>
                    <a:pt x="829" y="222"/>
                  </a:lnTo>
                  <a:lnTo>
                    <a:pt x="830" y="229"/>
                  </a:lnTo>
                  <a:lnTo>
                    <a:pt x="831" y="237"/>
                  </a:lnTo>
                </a:path>
              </a:pathLst>
            </a:custGeom>
            <a:noFill/>
            <a:ln w="25400">
              <a:solidFill>
                <a:srgbClr val="85000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="" xmlns:a16="http://schemas.microsoft.com/office/drawing/2014/main" id="{71A2DA20-AEB7-465C-B67B-D7110D22FB1B}"/>
                </a:ext>
              </a:extLst>
            </p:cNvPr>
            <p:cNvSpPr>
              <a:spLocks noEditPoints="1"/>
            </p:cNvSpPr>
            <p:nvPr/>
          </p:nvSpPr>
          <p:spPr bwMode="auto">
            <a:xfrm rot="19684339">
              <a:off x="5641656" y="3090810"/>
              <a:ext cx="1664179" cy="452339"/>
            </a:xfrm>
            <a:custGeom>
              <a:avLst/>
              <a:gdLst>
                <a:gd name="T0" fmla="*/ 206 w 436"/>
                <a:gd name="T1" fmla="*/ 52 h 130"/>
                <a:gd name="T2" fmla="*/ 214 w 436"/>
                <a:gd name="T3" fmla="*/ 53 h 130"/>
                <a:gd name="T4" fmla="*/ 217 w 436"/>
                <a:gd name="T5" fmla="*/ 54 h 130"/>
                <a:gd name="T6" fmla="*/ 224 w 436"/>
                <a:gd name="T7" fmla="*/ 64 h 130"/>
                <a:gd name="T8" fmla="*/ 226 w 436"/>
                <a:gd name="T9" fmla="*/ 66 h 130"/>
                <a:gd name="T10" fmla="*/ 230 w 436"/>
                <a:gd name="T11" fmla="*/ 69 h 130"/>
                <a:gd name="T12" fmla="*/ 245 w 436"/>
                <a:gd name="T13" fmla="*/ 77 h 130"/>
                <a:gd name="T14" fmla="*/ 264 w 436"/>
                <a:gd name="T15" fmla="*/ 89 h 130"/>
                <a:gd name="T16" fmla="*/ 268 w 436"/>
                <a:gd name="T17" fmla="*/ 90 h 130"/>
                <a:gd name="T18" fmla="*/ 278 w 436"/>
                <a:gd name="T19" fmla="*/ 91 h 130"/>
                <a:gd name="T20" fmla="*/ 289 w 436"/>
                <a:gd name="T21" fmla="*/ 91 h 130"/>
                <a:gd name="T22" fmla="*/ 298 w 436"/>
                <a:gd name="T23" fmla="*/ 94 h 130"/>
                <a:gd name="T24" fmla="*/ 302 w 436"/>
                <a:gd name="T25" fmla="*/ 95 h 130"/>
                <a:gd name="T26" fmla="*/ 313 w 436"/>
                <a:gd name="T27" fmla="*/ 95 h 130"/>
                <a:gd name="T28" fmla="*/ 317 w 436"/>
                <a:gd name="T29" fmla="*/ 97 h 130"/>
                <a:gd name="T30" fmla="*/ 343 w 436"/>
                <a:gd name="T31" fmla="*/ 102 h 130"/>
                <a:gd name="T32" fmla="*/ 373 w 436"/>
                <a:gd name="T33" fmla="*/ 108 h 130"/>
                <a:gd name="T34" fmla="*/ 390 w 436"/>
                <a:gd name="T35" fmla="*/ 113 h 130"/>
                <a:gd name="T36" fmla="*/ 395 w 436"/>
                <a:gd name="T37" fmla="*/ 114 h 130"/>
                <a:gd name="T38" fmla="*/ 407 w 436"/>
                <a:gd name="T39" fmla="*/ 119 h 130"/>
                <a:gd name="T40" fmla="*/ 427 w 436"/>
                <a:gd name="T41" fmla="*/ 126 h 130"/>
                <a:gd name="T42" fmla="*/ 436 w 436"/>
                <a:gd name="T43" fmla="*/ 130 h 130"/>
                <a:gd name="T44" fmla="*/ 202 w 436"/>
                <a:gd name="T45" fmla="*/ 40 h 130"/>
                <a:gd name="T46" fmla="*/ 203 w 436"/>
                <a:gd name="T47" fmla="*/ 43 h 130"/>
                <a:gd name="T48" fmla="*/ 206 w 436"/>
                <a:gd name="T49" fmla="*/ 51 h 130"/>
                <a:gd name="T50" fmla="*/ 5 w 436"/>
                <a:gd name="T51" fmla="*/ 28 h 130"/>
                <a:gd name="T52" fmla="*/ 23 w 436"/>
                <a:gd name="T53" fmla="*/ 29 h 130"/>
                <a:gd name="T54" fmla="*/ 28 w 436"/>
                <a:gd name="T55" fmla="*/ 29 h 130"/>
                <a:gd name="T56" fmla="*/ 33 w 436"/>
                <a:gd name="T57" fmla="*/ 28 h 130"/>
                <a:gd name="T58" fmla="*/ 37 w 436"/>
                <a:gd name="T59" fmla="*/ 23 h 130"/>
                <a:gd name="T60" fmla="*/ 43 w 436"/>
                <a:gd name="T61" fmla="*/ 15 h 130"/>
                <a:gd name="T62" fmla="*/ 45 w 436"/>
                <a:gd name="T63" fmla="*/ 14 h 130"/>
                <a:gd name="T64" fmla="*/ 49 w 436"/>
                <a:gd name="T65" fmla="*/ 14 h 130"/>
                <a:gd name="T66" fmla="*/ 53 w 436"/>
                <a:gd name="T67" fmla="*/ 15 h 130"/>
                <a:gd name="T68" fmla="*/ 67 w 436"/>
                <a:gd name="T69" fmla="*/ 18 h 130"/>
                <a:gd name="T70" fmla="*/ 76 w 436"/>
                <a:gd name="T71" fmla="*/ 21 h 130"/>
                <a:gd name="T72" fmla="*/ 91 w 436"/>
                <a:gd name="T73" fmla="*/ 21 h 130"/>
                <a:gd name="T74" fmla="*/ 95 w 436"/>
                <a:gd name="T75" fmla="*/ 17 h 130"/>
                <a:gd name="T76" fmla="*/ 95 w 436"/>
                <a:gd name="T77" fmla="*/ 7 h 130"/>
                <a:gd name="T78" fmla="*/ 96 w 436"/>
                <a:gd name="T79" fmla="*/ 2 h 130"/>
                <a:gd name="T80" fmla="*/ 97 w 436"/>
                <a:gd name="T81" fmla="*/ 1 h 130"/>
                <a:gd name="T82" fmla="*/ 109 w 436"/>
                <a:gd name="T83" fmla="*/ 0 h 130"/>
                <a:gd name="T84" fmla="*/ 121 w 436"/>
                <a:gd name="T85" fmla="*/ 0 h 130"/>
                <a:gd name="T86" fmla="*/ 131 w 436"/>
                <a:gd name="T87" fmla="*/ 1 h 130"/>
                <a:gd name="T88" fmla="*/ 135 w 436"/>
                <a:gd name="T89" fmla="*/ 2 h 130"/>
                <a:gd name="T90" fmla="*/ 141 w 436"/>
                <a:gd name="T91" fmla="*/ 3 h 130"/>
                <a:gd name="T92" fmla="*/ 148 w 436"/>
                <a:gd name="T93" fmla="*/ 7 h 130"/>
                <a:gd name="T94" fmla="*/ 158 w 436"/>
                <a:gd name="T95" fmla="*/ 15 h 130"/>
                <a:gd name="T96" fmla="*/ 163 w 436"/>
                <a:gd name="T97" fmla="*/ 18 h 130"/>
                <a:gd name="T98" fmla="*/ 174 w 436"/>
                <a:gd name="T99" fmla="*/ 24 h 130"/>
                <a:gd name="T100" fmla="*/ 189 w 436"/>
                <a:gd name="T101" fmla="*/ 32 h 130"/>
                <a:gd name="T102" fmla="*/ 200 w 436"/>
                <a:gd name="T103" fmla="*/ 3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36" h="130">
                  <a:moveTo>
                    <a:pt x="206" y="52"/>
                  </a:moveTo>
                  <a:lnTo>
                    <a:pt x="206" y="52"/>
                  </a:lnTo>
                  <a:moveTo>
                    <a:pt x="206" y="52"/>
                  </a:moveTo>
                  <a:lnTo>
                    <a:pt x="208" y="52"/>
                  </a:lnTo>
                  <a:lnTo>
                    <a:pt x="213" y="53"/>
                  </a:lnTo>
                  <a:lnTo>
                    <a:pt x="214" y="53"/>
                  </a:lnTo>
                  <a:lnTo>
                    <a:pt x="215" y="54"/>
                  </a:lnTo>
                  <a:lnTo>
                    <a:pt x="216" y="54"/>
                  </a:lnTo>
                  <a:lnTo>
                    <a:pt x="217" y="54"/>
                  </a:lnTo>
                  <a:lnTo>
                    <a:pt x="218" y="56"/>
                  </a:lnTo>
                  <a:lnTo>
                    <a:pt x="221" y="59"/>
                  </a:lnTo>
                  <a:lnTo>
                    <a:pt x="224" y="64"/>
                  </a:lnTo>
                  <a:lnTo>
                    <a:pt x="225" y="65"/>
                  </a:lnTo>
                  <a:lnTo>
                    <a:pt x="225" y="66"/>
                  </a:lnTo>
                  <a:lnTo>
                    <a:pt x="226" y="66"/>
                  </a:lnTo>
                  <a:lnTo>
                    <a:pt x="227" y="68"/>
                  </a:lnTo>
                  <a:lnTo>
                    <a:pt x="229" y="68"/>
                  </a:lnTo>
                  <a:lnTo>
                    <a:pt x="230" y="69"/>
                  </a:lnTo>
                  <a:lnTo>
                    <a:pt x="237" y="73"/>
                  </a:lnTo>
                  <a:lnTo>
                    <a:pt x="238" y="74"/>
                  </a:lnTo>
                  <a:lnTo>
                    <a:pt x="245" y="77"/>
                  </a:lnTo>
                  <a:lnTo>
                    <a:pt x="262" y="87"/>
                  </a:lnTo>
                  <a:lnTo>
                    <a:pt x="263" y="88"/>
                  </a:lnTo>
                  <a:lnTo>
                    <a:pt x="264" y="89"/>
                  </a:lnTo>
                  <a:lnTo>
                    <a:pt x="264" y="89"/>
                  </a:lnTo>
                  <a:lnTo>
                    <a:pt x="267" y="90"/>
                  </a:lnTo>
                  <a:lnTo>
                    <a:pt x="268" y="90"/>
                  </a:lnTo>
                  <a:lnTo>
                    <a:pt x="269" y="91"/>
                  </a:lnTo>
                  <a:lnTo>
                    <a:pt x="271" y="91"/>
                  </a:lnTo>
                  <a:lnTo>
                    <a:pt x="278" y="91"/>
                  </a:lnTo>
                  <a:lnTo>
                    <a:pt x="285" y="91"/>
                  </a:lnTo>
                  <a:lnTo>
                    <a:pt x="285" y="91"/>
                  </a:lnTo>
                  <a:lnTo>
                    <a:pt x="289" y="91"/>
                  </a:lnTo>
                  <a:lnTo>
                    <a:pt x="290" y="93"/>
                  </a:lnTo>
                  <a:lnTo>
                    <a:pt x="296" y="94"/>
                  </a:lnTo>
                  <a:lnTo>
                    <a:pt x="298" y="94"/>
                  </a:lnTo>
                  <a:lnTo>
                    <a:pt x="300" y="95"/>
                  </a:lnTo>
                  <a:lnTo>
                    <a:pt x="302" y="95"/>
                  </a:lnTo>
                  <a:lnTo>
                    <a:pt x="302" y="95"/>
                  </a:lnTo>
                  <a:lnTo>
                    <a:pt x="306" y="95"/>
                  </a:lnTo>
                  <a:lnTo>
                    <a:pt x="309" y="95"/>
                  </a:lnTo>
                  <a:lnTo>
                    <a:pt x="313" y="95"/>
                  </a:lnTo>
                  <a:lnTo>
                    <a:pt x="314" y="96"/>
                  </a:lnTo>
                  <a:lnTo>
                    <a:pt x="316" y="96"/>
                  </a:lnTo>
                  <a:lnTo>
                    <a:pt x="317" y="97"/>
                  </a:lnTo>
                  <a:lnTo>
                    <a:pt x="324" y="98"/>
                  </a:lnTo>
                  <a:lnTo>
                    <a:pt x="332" y="99"/>
                  </a:lnTo>
                  <a:lnTo>
                    <a:pt x="343" y="102"/>
                  </a:lnTo>
                  <a:lnTo>
                    <a:pt x="368" y="108"/>
                  </a:lnTo>
                  <a:lnTo>
                    <a:pt x="370" y="108"/>
                  </a:lnTo>
                  <a:lnTo>
                    <a:pt x="373" y="108"/>
                  </a:lnTo>
                  <a:lnTo>
                    <a:pt x="375" y="109"/>
                  </a:lnTo>
                  <a:lnTo>
                    <a:pt x="382" y="111"/>
                  </a:lnTo>
                  <a:lnTo>
                    <a:pt x="390" y="113"/>
                  </a:lnTo>
                  <a:lnTo>
                    <a:pt x="391" y="113"/>
                  </a:lnTo>
                  <a:lnTo>
                    <a:pt x="392" y="113"/>
                  </a:lnTo>
                  <a:lnTo>
                    <a:pt x="395" y="114"/>
                  </a:lnTo>
                  <a:lnTo>
                    <a:pt x="396" y="114"/>
                  </a:lnTo>
                  <a:lnTo>
                    <a:pt x="403" y="117"/>
                  </a:lnTo>
                  <a:lnTo>
                    <a:pt x="407" y="119"/>
                  </a:lnTo>
                  <a:lnTo>
                    <a:pt x="414" y="121"/>
                  </a:lnTo>
                  <a:lnTo>
                    <a:pt x="421" y="124"/>
                  </a:lnTo>
                  <a:lnTo>
                    <a:pt x="427" y="126"/>
                  </a:lnTo>
                  <a:lnTo>
                    <a:pt x="435" y="130"/>
                  </a:lnTo>
                  <a:lnTo>
                    <a:pt x="436" y="130"/>
                  </a:lnTo>
                  <a:lnTo>
                    <a:pt x="436" y="130"/>
                  </a:lnTo>
                  <a:moveTo>
                    <a:pt x="202" y="39"/>
                  </a:moveTo>
                  <a:lnTo>
                    <a:pt x="202" y="39"/>
                  </a:lnTo>
                  <a:lnTo>
                    <a:pt x="202" y="40"/>
                  </a:lnTo>
                  <a:lnTo>
                    <a:pt x="202" y="42"/>
                  </a:lnTo>
                  <a:lnTo>
                    <a:pt x="203" y="42"/>
                  </a:lnTo>
                  <a:lnTo>
                    <a:pt x="203" y="43"/>
                  </a:lnTo>
                  <a:lnTo>
                    <a:pt x="204" y="46"/>
                  </a:lnTo>
                  <a:lnTo>
                    <a:pt x="206" y="50"/>
                  </a:lnTo>
                  <a:lnTo>
                    <a:pt x="206" y="51"/>
                  </a:lnTo>
                  <a:lnTo>
                    <a:pt x="206" y="52"/>
                  </a:lnTo>
                  <a:moveTo>
                    <a:pt x="0" y="27"/>
                  </a:moveTo>
                  <a:lnTo>
                    <a:pt x="5" y="28"/>
                  </a:lnTo>
                  <a:lnTo>
                    <a:pt x="17" y="29"/>
                  </a:lnTo>
                  <a:lnTo>
                    <a:pt x="20" y="29"/>
                  </a:lnTo>
                  <a:lnTo>
                    <a:pt x="23" y="29"/>
                  </a:lnTo>
                  <a:lnTo>
                    <a:pt x="25" y="29"/>
                  </a:lnTo>
                  <a:lnTo>
                    <a:pt x="26" y="29"/>
                  </a:lnTo>
                  <a:lnTo>
                    <a:pt x="28" y="29"/>
                  </a:lnTo>
                  <a:lnTo>
                    <a:pt x="29" y="29"/>
                  </a:lnTo>
                  <a:lnTo>
                    <a:pt x="32" y="28"/>
                  </a:lnTo>
                  <a:lnTo>
                    <a:pt x="33" y="28"/>
                  </a:lnTo>
                  <a:lnTo>
                    <a:pt x="35" y="25"/>
                  </a:lnTo>
                  <a:lnTo>
                    <a:pt x="35" y="25"/>
                  </a:lnTo>
                  <a:lnTo>
                    <a:pt x="37" y="23"/>
                  </a:lnTo>
                  <a:lnTo>
                    <a:pt x="42" y="15"/>
                  </a:lnTo>
                  <a:lnTo>
                    <a:pt x="43" y="15"/>
                  </a:lnTo>
                  <a:lnTo>
                    <a:pt x="43" y="15"/>
                  </a:lnTo>
                  <a:lnTo>
                    <a:pt x="43" y="14"/>
                  </a:lnTo>
                  <a:lnTo>
                    <a:pt x="44" y="14"/>
                  </a:lnTo>
                  <a:lnTo>
                    <a:pt x="45" y="14"/>
                  </a:lnTo>
                  <a:lnTo>
                    <a:pt x="48" y="14"/>
                  </a:lnTo>
                  <a:lnTo>
                    <a:pt x="48" y="14"/>
                  </a:lnTo>
                  <a:lnTo>
                    <a:pt x="49" y="14"/>
                  </a:lnTo>
                  <a:lnTo>
                    <a:pt x="50" y="14"/>
                  </a:lnTo>
                  <a:lnTo>
                    <a:pt x="52" y="15"/>
                  </a:lnTo>
                  <a:lnTo>
                    <a:pt x="53" y="15"/>
                  </a:lnTo>
                  <a:lnTo>
                    <a:pt x="57" y="16"/>
                  </a:lnTo>
                  <a:lnTo>
                    <a:pt x="64" y="17"/>
                  </a:lnTo>
                  <a:lnTo>
                    <a:pt x="67" y="18"/>
                  </a:lnTo>
                  <a:lnTo>
                    <a:pt x="71" y="20"/>
                  </a:lnTo>
                  <a:lnTo>
                    <a:pt x="73" y="20"/>
                  </a:lnTo>
                  <a:lnTo>
                    <a:pt x="76" y="21"/>
                  </a:lnTo>
                  <a:lnTo>
                    <a:pt x="85" y="21"/>
                  </a:lnTo>
                  <a:lnTo>
                    <a:pt x="87" y="21"/>
                  </a:lnTo>
                  <a:lnTo>
                    <a:pt x="91" y="21"/>
                  </a:lnTo>
                  <a:lnTo>
                    <a:pt x="94" y="21"/>
                  </a:lnTo>
                  <a:lnTo>
                    <a:pt x="94" y="20"/>
                  </a:lnTo>
                  <a:lnTo>
                    <a:pt x="95" y="17"/>
                  </a:lnTo>
                  <a:lnTo>
                    <a:pt x="95" y="14"/>
                  </a:lnTo>
                  <a:lnTo>
                    <a:pt x="95" y="13"/>
                  </a:lnTo>
                  <a:lnTo>
                    <a:pt x="95" y="7"/>
                  </a:lnTo>
                  <a:lnTo>
                    <a:pt x="95" y="5"/>
                  </a:lnTo>
                  <a:lnTo>
                    <a:pt x="96" y="3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7" y="1"/>
                  </a:lnTo>
                  <a:lnTo>
                    <a:pt x="97" y="1"/>
                  </a:lnTo>
                  <a:lnTo>
                    <a:pt x="98" y="1"/>
                  </a:lnTo>
                  <a:lnTo>
                    <a:pt x="101" y="1"/>
                  </a:lnTo>
                  <a:lnTo>
                    <a:pt x="109" y="0"/>
                  </a:lnTo>
                  <a:lnTo>
                    <a:pt x="115" y="0"/>
                  </a:lnTo>
                  <a:lnTo>
                    <a:pt x="116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4" y="0"/>
                  </a:lnTo>
                  <a:lnTo>
                    <a:pt x="131" y="1"/>
                  </a:lnTo>
                  <a:lnTo>
                    <a:pt x="132" y="1"/>
                  </a:lnTo>
                  <a:lnTo>
                    <a:pt x="135" y="1"/>
                  </a:lnTo>
                  <a:lnTo>
                    <a:pt x="135" y="2"/>
                  </a:lnTo>
                  <a:lnTo>
                    <a:pt x="138" y="2"/>
                  </a:lnTo>
                  <a:lnTo>
                    <a:pt x="140" y="3"/>
                  </a:lnTo>
                  <a:lnTo>
                    <a:pt x="141" y="3"/>
                  </a:lnTo>
                  <a:lnTo>
                    <a:pt x="143" y="5"/>
                  </a:lnTo>
                  <a:lnTo>
                    <a:pt x="146" y="6"/>
                  </a:lnTo>
                  <a:lnTo>
                    <a:pt x="148" y="7"/>
                  </a:lnTo>
                  <a:lnTo>
                    <a:pt x="150" y="9"/>
                  </a:lnTo>
                  <a:lnTo>
                    <a:pt x="156" y="13"/>
                  </a:lnTo>
                  <a:lnTo>
                    <a:pt x="158" y="15"/>
                  </a:lnTo>
                  <a:lnTo>
                    <a:pt x="161" y="16"/>
                  </a:lnTo>
                  <a:lnTo>
                    <a:pt x="162" y="17"/>
                  </a:lnTo>
                  <a:lnTo>
                    <a:pt x="163" y="18"/>
                  </a:lnTo>
                  <a:lnTo>
                    <a:pt x="168" y="21"/>
                  </a:lnTo>
                  <a:lnTo>
                    <a:pt x="171" y="23"/>
                  </a:lnTo>
                  <a:lnTo>
                    <a:pt x="174" y="24"/>
                  </a:lnTo>
                  <a:lnTo>
                    <a:pt x="181" y="28"/>
                  </a:lnTo>
                  <a:lnTo>
                    <a:pt x="186" y="31"/>
                  </a:lnTo>
                  <a:lnTo>
                    <a:pt x="189" y="32"/>
                  </a:lnTo>
                  <a:lnTo>
                    <a:pt x="194" y="36"/>
                  </a:lnTo>
                  <a:lnTo>
                    <a:pt x="199" y="38"/>
                  </a:lnTo>
                  <a:lnTo>
                    <a:pt x="200" y="38"/>
                  </a:lnTo>
                  <a:lnTo>
                    <a:pt x="202" y="38"/>
                  </a:lnTo>
                </a:path>
              </a:pathLst>
            </a:custGeom>
            <a:noFill/>
            <a:ln w="25400">
              <a:solidFill>
                <a:srgbClr val="85000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4" name="Freeform 15">
            <a:extLst>
              <a:ext uri="{FF2B5EF4-FFF2-40B4-BE49-F238E27FC236}">
                <a16:creationId xmlns="" xmlns:a16="http://schemas.microsoft.com/office/drawing/2014/main" id="{9D9830E8-BD23-4CDF-B862-310721E7AC82}"/>
              </a:ext>
            </a:extLst>
          </p:cNvPr>
          <p:cNvSpPr>
            <a:spLocks/>
          </p:cNvSpPr>
          <p:nvPr/>
        </p:nvSpPr>
        <p:spPr bwMode="auto">
          <a:xfrm rot="18545756">
            <a:off x="6481633" y="3208128"/>
            <a:ext cx="404594" cy="3029745"/>
          </a:xfrm>
          <a:custGeom>
            <a:avLst/>
            <a:gdLst>
              <a:gd name="T0" fmla="*/ 89 w 106"/>
              <a:gd name="T1" fmla="*/ 0 h 612"/>
              <a:gd name="T2" fmla="*/ 99 w 106"/>
              <a:gd name="T3" fmla="*/ 1 h 612"/>
              <a:gd name="T4" fmla="*/ 106 w 106"/>
              <a:gd name="T5" fmla="*/ 4 h 612"/>
              <a:gd name="T6" fmla="*/ 106 w 106"/>
              <a:gd name="T7" fmla="*/ 11 h 612"/>
              <a:gd name="T8" fmla="*/ 105 w 106"/>
              <a:gd name="T9" fmla="*/ 37 h 612"/>
              <a:gd name="T10" fmla="*/ 105 w 106"/>
              <a:gd name="T11" fmla="*/ 45 h 612"/>
              <a:gd name="T12" fmla="*/ 104 w 106"/>
              <a:gd name="T13" fmla="*/ 49 h 612"/>
              <a:gd name="T14" fmla="*/ 104 w 106"/>
              <a:gd name="T15" fmla="*/ 60 h 612"/>
              <a:gd name="T16" fmla="*/ 104 w 106"/>
              <a:gd name="T17" fmla="*/ 68 h 612"/>
              <a:gd name="T18" fmla="*/ 103 w 106"/>
              <a:gd name="T19" fmla="*/ 72 h 612"/>
              <a:gd name="T20" fmla="*/ 102 w 106"/>
              <a:gd name="T21" fmla="*/ 93 h 612"/>
              <a:gd name="T22" fmla="*/ 99 w 106"/>
              <a:gd name="T23" fmla="*/ 130 h 612"/>
              <a:gd name="T24" fmla="*/ 99 w 106"/>
              <a:gd name="T25" fmla="*/ 142 h 612"/>
              <a:gd name="T26" fmla="*/ 98 w 106"/>
              <a:gd name="T27" fmla="*/ 166 h 612"/>
              <a:gd name="T28" fmla="*/ 97 w 106"/>
              <a:gd name="T29" fmla="*/ 185 h 612"/>
              <a:gd name="T30" fmla="*/ 96 w 106"/>
              <a:gd name="T31" fmla="*/ 207 h 612"/>
              <a:gd name="T32" fmla="*/ 95 w 106"/>
              <a:gd name="T33" fmla="*/ 218 h 612"/>
              <a:gd name="T34" fmla="*/ 93 w 106"/>
              <a:gd name="T35" fmla="*/ 226 h 612"/>
              <a:gd name="T36" fmla="*/ 90 w 106"/>
              <a:gd name="T37" fmla="*/ 238 h 612"/>
              <a:gd name="T38" fmla="*/ 89 w 106"/>
              <a:gd name="T39" fmla="*/ 244 h 612"/>
              <a:gd name="T40" fmla="*/ 87 w 106"/>
              <a:gd name="T41" fmla="*/ 257 h 612"/>
              <a:gd name="T42" fmla="*/ 85 w 106"/>
              <a:gd name="T43" fmla="*/ 267 h 612"/>
              <a:gd name="T44" fmla="*/ 83 w 106"/>
              <a:gd name="T45" fmla="*/ 277 h 612"/>
              <a:gd name="T46" fmla="*/ 82 w 106"/>
              <a:gd name="T47" fmla="*/ 288 h 612"/>
              <a:gd name="T48" fmla="*/ 81 w 106"/>
              <a:gd name="T49" fmla="*/ 304 h 612"/>
              <a:gd name="T50" fmla="*/ 81 w 106"/>
              <a:gd name="T51" fmla="*/ 315 h 612"/>
              <a:gd name="T52" fmla="*/ 81 w 106"/>
              <a:gd name="T53" fmla="*/ 319 h 612"/>
              <a:gd name="T54" fmla="*/ 79 w 106"/>
              <a:gd name="T55" fmla="*/ 332 h 612"/>
              <a:gd name="T56" fmla="*/ 76 w 106"/>
              <a:gd name="T57" fmla="*/ 342 h 612"/>
              <a:gd name="T58" fmla="*/ 73 w 106"/>
              <a:gd name="T59" fmla="*/ 352 h 612"/>
              <a:gd name="T60" fmla="*/ 70 w 106"/>
              <a:gd name="T61" fmla="*/ 361 h 612"/>
              <a:gd name="T62" fmla="*/ 64 w 106"/>
              <a:gd name="T63" fmla="*/ 376 h 612"/>
              <a:gd name="T64" fmla="*/ 56 w 106"/>
              <a:gd name="T65" fmla="*/ 396 h 612"/>
              <a:gd name="T66" fmla="*/ 52 w 106"/>
              <a:gd name="T67" fmla="*/ 407 h 612"/>
              <a:gd name="T68" fmla="*/ 49 w 106"/>
              <a:gd name="T69" fmla="*/ 414 h 612"/>
              <a:gd name="T70" fmla="*/ 49 w 106"/>
              <a:gd name="T71" fmla="*/ 418 h 612"/>
              <a:gd name="T72" fmla="*/ 46 w 106"/>
              <a:gd name="T73" fmla="*/ 422 h 612"/>
              <a:gd name="T74" fmla="*/ 36 w 106"/>
              <a:gd name="T75" fmla="*/ 454 h 612"/>
              <a:gd name="T76" fmla="*/ 30 w 106"/>
              <a:gd name="T77" fmla="*/ 470 h 612"/>
              <a:gd name="T78" fmla="*/ 27 w 106"/>
              <a:gd name="T79" fmla="*/ 480 h 612"/>
              <a:gd name="T80" fmla="*/ 26 w 106"/>
              <a:gd name="T81" fmla="*/ 485 h 612"/>
              <a:gd name="T82" fmla="*/ 20 w 106"/>
              <a:gd name="T83" fmla="*/ 504 h 612"/>
              <a:gd name="T84" fmla="*/ 18 w 106"/>
              <a:gd name="T85" fmla="*/ 516 h 612"/>
              <a:gd name="T86" fmla="*/ 16 w 106"/>
              <a:gd name="T87" fmla="*/ 524 h 612"/>
              <a:gd name="T88" fmla="*/ 18 w 106"/>
              <a:gd name="T89" fmla="*/ 532 h 612"/>
              <a:gd name="T90" fmla="*/ 18 w 106"/>
              <a:gd name="T91" fmla="*/ 540 h 612"/>
              <a:gd name="T92" fmla="*/ 20 w 106"/>
              <a:gd name="T93" fmla="*/ 559 h 612"/>
              <a:gd name="T94" fmla="*/ 20 w 106"/>
              <a:gd name="T95" fmla="*/ 562 h 612"/>
              <a:gd name="T96" fmla="*/ 19 w 106"/>
              <a:gd name="T97" fmla="*/ 566 h 612"/>
              <a:gd name="T98" fmla="*/ 11 w 106"/>
              <a:gd name="T99" fmla="*/ 583 h 612"/>
              <a:gd name="T100" fmla="*/ 7 w 106"/>
              <a:gd name="T101" fmla="*/ 589 h 612"/>
              <a:gd name="T102" fmla="*/ 4 w 106"/>
              <a:gd name="T103" fmla="*/ 600 h 612"/>
              <a:gd name="T104" fmla="*/ 0 w 106"/>
              <a:gd name="T105" fmla="*/ 612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6" h="612">
                <a:moveTo>
                  <a:pt x="88" y="0"/>
                </a:moveTo>
                <a:lnTo>
                  <a:pt x="89" y="0"/>
                </a:lnTo>
                <a:lnTo>
                  <a:pt x="95" y="1"/>
                </a:lnTo>
                <a:lnTo>
                  <a:pt x="99" y="1"/>
                </a:lnTo>
                <a:lnTo>
                  <a:pt x="102" y="2"/>
                </a:lnTo>
                <a:lnTo>
                  <a:pt x="106" y="4"/>
                </a:lnTo>
                <a:lnTo>
                  <a:pt x="106" y="7"/>
                </a:lnTo>
                <a:lnTo>
                  <a:pt x="106" y="11"/>
                </a:lnTo>
                <a:lnTo>
                  <a:pt x="105" y="21"/>
                </a:lnTo>
                <a:lnTo>
                  <a:pt x="105" y="37"/>
                </a:lnTo>
                <a:lnTo>
                  <a:pt x="104" y="43"/>
                </a:lnTo>
                <a:lnTo>
                  <a:pt x="105" y="45"/>
                </a:lnTo>
                <a:lnTo>
                  <a:pt x="105" y="46"/>
                </a:lnTo>
                <a:lnTo>
                  <a:pt x="104" y="49"/>
                </a:lnTo>
                <a:lnTo>
                  <a:pt x="104" y="57"/>
                </a:lnTo>
                <a:lnTo>
                  <a:pt x="104" y="60"/>
                </a:lnTo>
                <a:lnTo>
                  <a:pt x="105" y="67"/>
                </a:lnTo>
                <a:lnTo>
                  <a:pt x="104" y="68"/>
                </a:lnTo>
                <a:lnTo>
                  <a:pt x="103" y="71"/>
                </a:lnTo>
                <a:lnTo>
                  <a:pt x="103" y="72"/>
                </a:lnTo>
                <a:lnTo>
                  <a:pt x="103" y="75"/>
                </a:lnTo>
                <a:lnTo>
                  <a:pt x="102" y="93"/>
                </a:lnTo>
                <a:lnTo>
                  <a:pt x="101" y="123"/>
                </a:lnTo>
                <a:lnTo>
                  <a:pt x="99" y="130"/>
                </a:lnTo>
                <a:lnTo>
                  <a:pt x="99" y="135"/>
                </a:lnTo>
                <a:lnTo>
                  <a:pt x="99" y="142"/>
                </a:lnTo>
                <a:lnTo>
                  <a:pt x="99" y="149"/>
                </a:lnTo>
                <a:lnTo>
                  <a:pt x="98" y="166"/>
                </a:lnTo>
                <a:lnTo>
                  <a:pt x="98" y="177"/>
                </a:lnTo>
                <a:lnTo>
                  <a:pt x="97" y="185"/>
                </a:lnTo>
                <a:lnTo>
                  <a:pt x="97" y="192"/>
                </a:lnTo>
                <a:lnTo>
                  <a:pt x="96" y="207"/>
                </a:lnTo>
                <a:lnTo>
                  <a:pt x="95" y="212"/>
                </a:lnTo>
                <a:lnTo>
                  <a:pt x="95" y="218"/>
                </a:lnTo>
                <a:lnTo>
                  <a:pt x="94" y="221"/>
                </a:lnTo>
                <a:lnTo>
                  <a:pt x="93" y="226"/>
                </a:lnTo>
                <a:lnTo>
                  <a:pt x="91" y="233"/>
                </a:lnTo>
                <a:lnTo>
                  <a:pt x="90" y="238"/>
                </a:lnTo>
                <a:lnTo>
                  <a:pt x="90" y="241"/>
                </a:lnTo>
                <a:lnTo>
                  <a:pt x="89" y="244"/>
                </a:lnTo>
                <a:lnTo>
                  <a:pt x="89" y="249"/>
                </a:lnTo>
                <a:lnTo>
                  <a:pt x="87" y="257"/>
                </a:lnTo>
                <a:lnTo>
                  <a:pt x="86" y="263"/>
                </a:lnTo>
                <a:lnTo>
                  <a:pt x="85" y="267"/>
                </a:lnTo>
                <a:lnTo>
                  <a:pt x="83" y="272"/>
                </a:lnTo>
                <a:lnTo>
                  <a:pt x="83" y="277"/>
                </a:lnTo>
                <a:lnTo>
                  <a:pt x="82" y="281"/>
                </a:lnTo>
                <a:lnTo>
                  <a:pt x="82" y="288"/>
                </a:lnTo>
                <a:lnTo>
                  <a:pt x="81" y="300"/>
                </a:lnTo>
                <a:lnTo>
                  <a:pt x="81" y="304"/>
                </a:lnTo>
                <a:lnTo>
                  <a:pt x="81" y="310"/>
                </a:lnTo>
                <a:lnTo>
                  <a:pt x="81" y="315"/>
                </a:lnTo>
                <a:lnTo>
                  <a:pt x="81" y="318"/>
                </a:lnTo>
                <a:lnTo>
                  <a:pt x="81" y="319"/>
                </a:lnTo>
                <a:lnTo>
                  <a:pt x="81" y="324"/>
                </a:lnTo>
                <a:lnTo>
                  <a:pt x="79" y="332"/>
                </a:lnTo>
                <a:lnTo>
                  <a:pt x="78" y="339"/>
                </a:lnTo>
                <a:lnTo>
                  <a:pt x="76" y="342"/>
                </a:lnTo>
                <a:lnTo>
                  <a:pt x="75" y="347"/>
                </a:lnTo>
                <a:lnTo>
                  <a:pt x="73" y="352"/>
                </a:lnTo>
                <a:lnTo>
                  <a:pt x="72" y="356"/>
                </a:lnTo>
                <a:lnTo>
                  <a:pt x="70" y="361"/>
                </a:lnTo>
                <a:lnTo>
                  <a:pt x="66" y="370"/>
                </a:lnTo>
                <a:lnTo>
                  <a:pt x="64" y="376"/>
                </a:lnTo>
                <a:lnTo>
                  <a:pt x="58" y="391"/>
                </a:lnTo>
                <a:lnTo>
                  <a:pt x="56" y="396"/>
                </a:lnTo>
                <a:lnTo>
                  <a:pt x="55" y="399"/>
                </a:lnTo>
                <a:lnTo>
                  <a:pt x="52" y="407"/>
                </a:lnTo>
                <a:lnTo>
                  <a:pt x="50" y="412"/>
                </a:lnTo>
                <a:lnTo>
                  <a:pt x="49" y="414"/>
                </a:lnTo>
                <a:lnTo>
                  <a:pt x="49" y="417"/>
                </a:lnTo>
                <a:lnTo>
                  <a:pt x="49" y="418"/>
                </a:lnTo>
                <a:lnTo>
                  <a:pt x="48" y="420"/>
                </a:lnTo>
                <a:lnTo>
                  <a:pt x="46" y="422"/>
                </a:lnTo>
                <a:lnTo>
                  <a:pt x="40" y="441"/>
                </a:lnTo>
                <a:lnTo>
                  <a:pt x="36" y="454"/>
                </a:lnTo>
                <a:lnTo>
                  <a:pt x="33" y="464"/>
                </a:lnTo>
                <a:lnTo>
                  <a:pt x="30" y="470"/>
                </a:lnTo>
                <a:lnTo>
                  <a:pt x="29" y="473"/>
                </a:lnTo>
                <a:lnTo>
                  <a:pt x="27" y="480"/>
                </a:lnTo>
                <a:lnTo>
                  <a:pt x="27" y="481"/>
                </a:lnTo>
                <a:lnTo>
                  <a:pt x="26" y="485"/>
                </a:lnTo>
                <a:lnTo>
                  <a:pt x="22" y="499"/>
                </a:lnTo>
                <a:lnTo>
                  <a:pt x="20" y="504"/>
                </a:lnTo>
                <a:lnTo>
                  <a:pt x="19" y="511"/>
                </a:lnTo>
                <a:lnTo>
                  <a:pt x="18" y="516"/>
                </a:lnTo>
                <a:lnTo>
                  <a:pt x="18" y="519"/>
                </a:lnTo>
                <a:lnTo>
                  <a:pt x="16" y="524"/>
                </a:lnTo>
                <a:lnTo>
                  <a:pt x="18" y="529"/>
                </a:lnTo>
                <a:lnTo>
                  <a:pt x="18" y="532"/>
                </a:lnTo>
                <a:lnTo>
                  <a:pt x="18" y="536"/>
                </a:lnTo>
                <a:lnTo>
                  <a:pt x="18" y="540"/>
                </a:lnTo>
                <a:lnTo>
                  <a:pt x="20" y="556"/>
                </a:lnTo>
                <a:lnTo>
                  <a:pt x="20" y="559"/>
                </a:lnTo>
                <a:lnTo>
                  <a:pt x="20" y="561"/>
                </a:lnTo>
                <a:lnTo>
                  <a:pt x="20" y="562"/>
                </a:lnTo>
                <a:lnTo>
                  <a:pt x="20" y="563"/>
                </a:lnTo>
                <a:lnTo>
                  <a:pt x="19" y="566"/>
                </a:lnTo>
                <a:lnTo>
                  <a:pt x="18" y="569"/>
                </a:lnTo>
                <a:lnTo>
                  <a:pt x="11" y="583"/>
                </a:lnTo>
                <a:lnTo>
                  <a:pt x="8" y="587"/>
                </a:lnTo>
                <a:lnTo>
                  <a:pt x="7" y="589"/>
                </a:lnTo>
                <a:lnTo>
                  <a:pt x="6" y="595"/>
                </a:lnTo>
                <a:lnTo>
                  <a:pt x="4" y="600"/>
                </a:lnTo>
                <a:lnTo>
                  <a:pt x="3" y="605"/>
                </a:lnTo>
                <a:lnTo>
                  <a:pt x="0" y="612"/>
                </a:lnTo>
              </a:path>
            </a:pathLst>
          </a:custGeom>
          <a:noFill/>
          <a:ln w="25400">
            <a:solidFill>
              <a:srgbClr val="85000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16">
            <a:extLst>
              <a:ext uri="{FF2B5EF4-FFF2-40B4-BE49-F238E27FC236}">
                <a16:creationId xmlns="" xmlns:a16="http://schemas.microsoft.com/office/drawing/2014/main" id="{483D7C7E-BAE9-4A95-875E-02E0B79F4B93}"/>
              </a:ext>
            </a:extLst>
          </p:cNvPr>
          <p:cNvSpPr>
            <a:spLocks/>
          </p:cNvSpPr>
          <p:nvPr/>
        </p:nvSpPr>
        <p:spPr bwMode="auto">
          <a:xfrm rot="19630694">
            <a:off x="2361041" y="3362201"/>
            <a:ext cx="1327708" cy="1141287"/>
          </a:xfrm>
          <a:custGeom>
            <a:avLst/>
            <a:gdLst>
              <a:gd name="T0" fmla="*/ 14 w 264"/>
              <a:gd name="T1" fmla="*/ 1 h 328"/>
              <a:gd name="T2" fmla="*/ 29 w 264"/>
              <a:gd name="T3" fmla="*/ 3 h 328"/>
              <a:gd name="T4" fmla="*/ 40 w 264"/>
              <a:gd name="T5" fmla="*/ 5 h 328"/>
              <a:gd name="T6" fmla="*/ 60 w 264"/>
              <a:gd name="T7" fmla="*/ 8 h 328"/>
              <a:gd name="T8" fmla="*/ 78 w 264"/>
              <a:gd name="T9" fmla="*/ 12 h 328"/>
              <a:gd name="T10" fmla="*/ 85 w 264"/>
              <a:gd name="T11" fmla="*/ 14 h 328"/>
              <a:gd name="T12" fmla="*/ 90 w 264"/>
              <a:gd name="T13" fmla="*/ 16 h 328"/>
              <a:gd name="T14" fmla="*/ 112 w 264"/>
              <a:gd name="T15" fmla="*/ 34 h 328"/>
              <a:gd name="T16" fmla="*/ 122 w 264"/>
              <a:gd name="T17" fmla="*/ 42 h 328"/>
              <a:gd name="T18" fmla="*/ 126 w 264"/>
              <a:gd name="T19" fmla="*/ 45 h 328"/>
              <a:gd name="T20" fmla="*/ 131 w 264"/>
              <a:gd name="T21" fmla="*/ 59 h 328"/>
              <a:gd name="T22" fmla="*/ 141 w 264"/>
              <a:gd name="T23" fmla="*/ 75 h 328"/>
              <a:gd name="T24" fmla="*/ 150 w 264"/>
              <a:gd name="T25" fmla="*/ 93 h 328"/>
              <a:gd name="T26" fmla="*/ 150 w 264"/>
              <a:gd name="T27" fmla="*/ 101 h 328"/>
              <a:gd name="T28" fmla="*/ 150 w 264"/>
              <a:gd name="T29" fmla="*/ 103 h 328"/>
              <a:gd name="T30" fmla="*/ 152 w 264"/>
              <a:gd name="T31" fmla="*/ 106 h 328"/>
              <a:gd name="T32" fmla="*/ 154 w 264"/>
              <a:gd name="T33" fmla="*/ 109 h 328"/>
              <a:gd name="T34" fmla="*/ 163 w 264"/>
              <a:gd name="T35" fmla="*/ 116 h 328"/>
              <a:gd name="T36" fmla="*/ 168 w 264"/>
              <a:gd name="T37" fmla="*/ 119 h 328"/>
              <a:gd name="T38" fmla="*/ 172 w 264"/>
              <a:gd name="T39" fmla="*/ 124 h 328"/>
              <a:gd name="T40" fmla="*/ 176 w 264"/>
              <a:gd name="T41" fmla="*/ 135 h 328"/>
              <a:gd name="T42" fmla="*/ 180 w 264"/>
              <a:gd name="T43" fmla="*/ 138 h 328"/>
              <a:gd name="T44" fmla="*/ 186 w 264"/>
              <a:gd name="T45" fmla="*/ 143 h 328"/>
              <a:gd name="T46" fmla="*/ 191 w 264"/>
              <a:gd name="T47" fmla="*/ 148 h 328"/>
              <a:gd name="T48" fmla="*/ 198 w 264"/>
              <a:gd name="T49" fmla="*/ 154 h 328"/>
              <a:gd name="T50" fmla="*/ 203 w 264"/>
              <a:gd name="T51" fmla="*/ 161 h 328"/>
              <a:gd name="T52" fmla="*/ 208 w 264"/>
              <a:gd name="T53" fmla="*/ 165 h 328"/>
              <a:gd name="T54" fmla="*/ 214 w 264"/>
              <a:gd name="T55" fmla="*/ 175 h 328"/>
              <a:gd name="T56" fmla="*/ 219 w 264"/>
              <a:gd name="T57" fmla="*/ 180 h 328"/>
              <a:gd name="T58" fmla="*/ 227 w 264"/>
              <a:gd name="T59" fmla="*/ 189 h 328"/>
              <a:gd name="T60" fmla="*/ 229 w 264"/>
              <a:gd name="T61" fmla="*/ 194 h 328"/>
              <a:gd name="T62" fmla="*/ 233 w 264"/>
              <a:gd name="T63" fmla="*/ 200 h 328"/>
              <a:gd name="T64" fmla="*/ 235 w 264"/>
              <a:gd name="T65" fmla="*/ 209 h 328"/>
              <a:gd name="T66" fmla="*/ 240 w 264"/>
              <a:gd name="T67" fmla="*/ 222 h 328"/>
              <a:gd name="T68" fmla="*/ 243 w 264"/>
              <a:gd name="T69" fmla="*/ 236 h 328"/>
              <a:gd name="T70" fmla="*/ 248 w 264"/>
              <a:gd name="T71" fmla="*/ 250 h 328"/>
              <a:gd name="T72" fmla="*/ 251 w 264"/>
              <a:gd name="T73" fmla="*/ 257 h 328"/>
              <a:gd name="T74" fmla="*/ 255 w 264"/>
              <a:gd name="T75" fmla="*/ 264 h 328"/>
              <a:gd name="T76" fmla="*/ 259 w 264"/>
              <a:gd name="T77" fmla="*/ 267 h 328"/>
              <a:gd name="T78" fmla="*/ 263 w 264"/>
              <a:gd name="T79" fmla="*/ 273 h 328"/>
              <a:gd name="T80" fmla="*/ 264 w 264"/>
              <a:gd name="T81" fmla="*/ 276 h 328"/>
              <a:gd name="T82" fmla="*/ 264 w 264"/>
              <a:gd name="T83" fmla="*/ 289 h 328"/>
              <a:gd name="T84" fmla="*/ 264 w 264"/>
              <a:gd name="T85" fmla="*/ 308 h 328"/>
              <a:gd name="T86" fmla="*/ 264 w 264"/>
              <a:gd name="T87" fmla="*/ 318 h 328"/>
              <a:gd name="T88" fmla="*/ 263 w 264"/>
              <a:gd name="T89" fmla="*/ 326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" h="328">
                <a:moveTo>
                  <a:pt x="0" y="0"/>
                </a:moveTo>
                <a:lnTo>
                  <a:pt x="2" y="0"/>
                </a:lnTo>
                <a:lnTo>
                  <a:pt x="14" y="1"/>
                </a:lnTo>
                <a:lnTo>
                  <a:pt x="20" y="2"/>
                </a:lnTo>
                <a:lnTo>
                  <a:pt x="24" y="2"/>
                </a:lnTo>
                <a:lnTo>
                  <a:pt x="29" y="3"/>
                </a:lnTo>
                <a:lnTo>
                  <a:pt x="35" y="3"/>
                </a:lnTo>
                <a:lnTo>
                  <a:pt x="38" y="3"/>
                </a:lnTo>
                <a:lnTo>
                  <a:pt x="40" y="5"/>
                </a:lnTo>
                <a:lnTo>
                  <a:pt x="46" y="6"/>
                </a:lnTo>
                <a:lnTo>
                  <a:pt x="53" y="7"/>
                </a:lnTo>
                <a:lnTo>
                  <a:pt x="60" y="8"/>
                </a:lnTo>
                <a:lnTo>
                  <a:pt x="72" y="10"/>
                </a:lnTo>
                <a:lnTo>
                  <a:pt x="77" y="12"/>
                </a:lnTo>
                <a:lnTo>
                  <a:pt x="78" y="12"/>
                </a:lnTo>
                <a:lnTo>
                  <a:pt x="82" y="13"/>
                </a:lnTo>
                <a:lnTo>
                  <a:pt x="84" y="14"/>
                </a:lnTo>
                <a:lnTo>
                  <a:pt x="85" y="14"/>
                </a:lnTo>
                <a:lnTo>
                  <a:pt x="88" y="15"/>
                </a:lnTo>
                <a:lnTo>
                  <a:pt x="89" y="16"/>
                </a:lnTo>
                <a:lnTo>
                  <a:pt x="90" y="16"/>
                </a:lnTo>
                <a:lnTo>
                  <a:pt x="95" y="21"/>
                </a:lnTo>
                <a:lnTo>
                  <a:pt x="100" y="25"/>
                </a:lnTo>
                <a:lnTo>
                  <a:pt x="112" y="34"/>
                </a:lnTo>
                <a:lnTo>
                  <a:pt x="119" y="38"/>
                </a:lnTo>
                <a:lnTo>
                  <a:pt x="121" y="39"/>
                </a:lnTo>
                <a:lnTo>
                  <a:pt x="122" y="42"/>
                </a:lnTo>
                <a:lnTo>
                  <a:pt x="123" y="43"/>
                </a:lnTo>
                <a:lnTo>
                  <a:pt x="125" y="44"/>
                </a:lnTo>
                <a:lnTo>
                  <a:pt x="126" y="45"/>
                </a:lnTo>
                <a:lnTo>
                  <a:pt x="126" y="46"/>
                </a:lnTo>
                <a:lnTo>
                  <a:pt x="127" y="49"/>
                </a:lnTo>
                <a:lnTo>
                  <a:pt x="131" y="59"/>
                </a:lnTo>
                <a:lnTo>
                  <a:pt x="134" y="64"/>
                </a:lnTo>
                <a:lnTo>
                  <a:pt x="135" y="65"/>
                </a:lnTo>
                <a:lnTo>
                  <a:pt x="141" y="75"/>
                </a:lnTo>
                <a:lnTo>
                  <a:pt x="144" y="81"/>
                </a:lnTo>
                <a:lnTo>
                  <a:pt x="149" y="90"/>
                </a:lnTo>
                <a:lnTo>
                  <a:pt x="150" y="93"/>
                </a:lnTo>
                <a:lnTo>
                  <a:pt x="150" y="94"/>
                </a:lnTo>
                <a:lnTo>
                  <a:pt x="150" y="96"/>
                </a:lnTo>
                <a:lnTo>
                  <a:pt x="150" y="101"/>
                </a:lnTo>
                <a:lnTo>
                  <a:pt x="150" y="102"/>
                </a:lnTo>
                <a:lnTo>
                  <a:pt x="150" y="102"/>
                </a:lnTo>
                <a:lnTo>
                  <a:pt x="150" y="103"/>
                </a:lnTo>
                <a:lnTo>
                  <a:pt x="150" y="104"/>
                </a:lnTo>
                <a:lnTo>
                  <a:pt x="151" y="105"/>
                </a:lnTo>
                <a:lnTo>
                  <a:pt x="152" y="106"/>
                </a:lnTo>
                <a:lnTo>
                  <a:pt x="152" y="108"/>
                </a:lnTo>
                <a:lnTo>
                  <a:pt x="153" y="109"/>
                </a:lnTo>
                <a:lnTo>
                  <a:pt x="154" y="109"/>
                </a:lnTo>
                <a:lnTo>
                  <a:pt x="157" y="111"/>
                </a:lnTo>
                <a:lnTo>
                  <a:pt x="161" y="114"/>
                </a:lnTo>
                <a:lnTo>
                  <a:pt x="163" y="116"/>
                </a:lnTo>
                <a:lnTo>
                  <a:pt x="164" y="116"/>
                </a:lnTo>
                <a:lnTo>
                  <a:pt x="165" y="117"/>
                </a:lnTo>
                <a:lnTo>
                  <a:pt x="168" y="119"/>
                </a:lnTo>
                <a:lnTo>
                  <a:pt x="169" y="121"/>
                </a:lnTo>
                <a:lnTo>
                  <a:pt x="171" y="123"/>
                </a:lnTo>
                <a:lnTo>
                  <a:pt x="172" y="124"/>
                </a:lnTo>
                <a:lnTo>
                  <a:pt x="173" y="127"/>
                </a:lnTo>
                <a:lnTo>
                  <a:pt x="175" y="132"/>
                </a:lnTo>
                <a:lnTo>
                  <a:pt x="176" y="135"/>
                </a:lnTo>
                <a:lnTo>
                  <a:pt x="178" y="135"/>
                </a:lnTo>
                <a:lnTo>
                  <a:pt x="179" y="136"/>
                </a:lnTo>
                <a:lnTo>
                  <a:pt x="180" y="138"/>
                </a:lnTo>
                <a:lnTo>
                  <a:pt x="181" y="140"/>
                </a:lnTo>
                <a:lnTo>
                  <a:pt x="183" y="141"/>
                </a:lnTo>
                <a:lnTo>
                  <a:pt x="186" y="143"/>
                </a:lnTo>
                <a:lnTo>
                  <a:pt x="189" y="146"/>
                </a:lnTo>
                <a:lnTo>
                  <a:pt x="190" y="147"/>
                </a:lnTo>
                <a:lnTo>
                  <a:pt x="191" y="148"/>
                </a:lnTo>
                <a:lnTo>
                  <a:pt x="194" y="149"/>
                </a:lnTo>
                <a:lnTo>
                  <a:pt x="196" y="151"/>
                </a:lnTo>
                <a:lnTo>
                  <a:pt x="198" y="154"/>
                </a:lnTo>
                <a:lnTo>
                  <a:pt x="199" y="155"/>
                </a:lnTo>
                <a:lnTo>
                  <a:pt x="202" y="158"/>
                </a:lnTo>
                <a:lnTo>
                  <a:pt x="203" y="161"/>
                </a:lnTo>
                <a:lnTo>
                  <a:pt x="204" y="162"/>
                </a:lnTo>
                <a:lnTo>
                  <a:pt x="208" y="165"/>
                </a:lnTo>
                <a:lnTo>
                  <a:pt x="208" y="165"/>
                </a:lnTo>
                <a:lnTo>
                  <a:pt x="210" y="169"/>
                </a:lnTo>
                <a:lnTo>
                  <a:pt x="213" y="172"/>
                </a:lnTo>
                <a:lnTo>
                  <a:pt x="214" y="175"/>
                </a:lnTo>
                <a:lnTo>
                  <a:pt x="217" y="177"/>
                </a:lnTo>
                <a:lnTo>
                  <a:pt x="218" y="178"/>
                </a:lnTo>
                <a:lnTo>
                  <a:pt x="219" y="180"/>
                </a:lnTo>
                <a:lnTo>
                  <a:pt x="221" y="182"/>
                </a:lnTo>
                <a:lnTo>
                  <a:pt x="226" y="187"/>
                </a:lnTo>
                <a:lnTo>
                  <a:pt x="227" y="189"/>
                </a:lnTo>
                <a:lnTo>
                  <a:pt x="228" y="191"/>
                </a:lnTo>
                <a:lnTo>
                  <a:pt x="228" y="192"/>
                </a:lnTo>
                <a:lnTo>
                  <a:pt x="229" y="194"/>
                </a:lnTo>
                <a:lnTo>
                  <a:pt x="231" y="195"/>
                </a:lnTo>
                <a:lnTo>
                  <a:pt x="232" y="198"/>
                </a:lnTo>
                <a:lnTo>
                  <a:pt x="233" y="200"/>
                </a:lnTo>
                <a:lnTo>
                  <a:pt x="233" y="201"/>
                </a:lnTo>
                <a:lnTo>
                  <a:pt x="235" y="208"/>
                </a:lnTo>
                <a:lnTo>
                  <a:pt x="235" y="209"/>
                </a:lnTo>
                <a:lnTo>
                  <a:pt x="236" y="213"/>
                </a:lnTo>
                <a:lnTo>
                  <a:pt x="240" y="221"/>
                </a:lnTo>
                <a:lnTo>
                  <a:pt x="240" y="222"/>
                </a:lnTo>
                <a:lnTo>
                  <a:pt x="241" y="226"/>
                </a:lnTo>
                <a:lnTo>
                  <a:pt x="241" y="228"/>
                </a:lnTo>
                <a:lnTo>
                  <a:pt x="243" y="236"/>
                </a:lnTo>
                <a:lnTo>
                  <a:pt x="246" y="243"/>
                </a:lnTo>
                <a:lnTo>
                  <a:pt x="247" y="249"/>
                </a:lnTo>
                <a:lnTo>
                  <a:pt x="248" y="250"/>
                </a:lnTo>
                <a:lnTo>
                  <a:pt x="249" y="252"/>
                </a:lnTo>
                <a:lnTo>
                  <a:pt x="250" y="256"/>
                </a:lnTo>
                <a:lnTo>
                  <a:pt x="251" y="257"/>
                </a:lnTo>
                <a:lnTo>
                  <a:pt x="252" y="259"/>
                </a:lnTo>
                <a:lnTo>
                  <a:pt x="254" y="263"/>
                </a:lnTo>
                <a:lnTo>
                  <a:pt x="255" y="264"/>
                </a:lnTo>
                <a:lnTo>
                  <a:pt x="256" y="264"/>
                </a:lnTo>
                <a:lnTo>
                  <a:pt x="258" y="266"/>
                </a:lnTo>
                <a:lnTo>
                  <a:pt x="259" y="267"/>
                </a:lnTo>
                <a:lnTo>
                  <a:pt x="262" y="272"/>
                </a:lnTo>
                <a:lnTo>
                  <a:pt x="263" y="273"/>
                </a:lnTo>
                <a:lnTo>
                  <a:pt x="263" y="273"/>
                </a:lnTo>
                <a:lnTo>
                  <a:pt x="263" y="275"/>
                </a:lnTo>
                <a:lnTo>
                  <a:pt x="264" y="275"/>
                </a:lnTo>
                <a:lnTo>
                  <a:pt x="264" y="276"/>
                </a:lnTo>
                <a:lnTo>
                  <a:pt x="264" y="279"/>
                </a:lnTo>
                <a:lnTo>
                  <a:pt x="264" y="280"/>
                </a:lnTo>
                <a:lnTo>
                  <a:pt x="264" y="289"/>
                </a:lnTo>
                <a:lnTo>
                  <a:pt x="264" y="295"/>
                </a:lnTo>
                <a:lnTo>
                  <a:pt x="263" y="302"/>
                </a:lnTo>
                <a:lnTo>
                  <a:pt x="264" y="308"/>
                </a:lnTo>
                <a:lnTo>
                  <a:pt x="264" y="315"/>
                </a:lnTo>
                <a:lnTo>
                  <a:pt x="264" y="317"/>
                </a:lnTo>
                <a:lnTo>
                  <a:pt x="264" y="318"/>
                </a:lnTo>
                <a:lnTo>
                  <a:pt x="263" y="323"/>
                </a:lnTo>
                <a:lnTo>
                  <a:pt x="263" y="325"/>
                </a:lnTo>
                <a:lnTo>
                  <a:pt x="263" y="326"/>
                </a:lnTo>
                <a:lnTo>
                  <a:pt x="262" y="328"/>
                </a:lnTo>
              </a:path>
            </a:pathLst>
          </a:custGeom>
          <a:noFill/>
          <a:ln w="25400">
            <a:solidFill>
              <a:srgbClr val="85000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="" xmlns:a16="http://schemas.microsoft.com/office/drawing/2014/main" id="{503A293A-0CA4-406B-AE46-3108BA896E4F}"/>
              </a:ext>
            </a:extLst>
          </p:cNvPr>
          <p:cNvGrpSpPr/>
          <p:nvPr/>
        </p:nvGrpSpPr>
        <p:grpSpPr>
          <a:xfrm>
            <a:off x="2972834" y="111927"/>
            <a:ext cx="548444" cy="1199828"/>
            <a:chOff x="2972834" y="111927"/>
            <a:chExt cx="548444" cy="1199828"/>
          </a:xfrm>
        </p:grpSpPr>
        <p:sp>
          <p:nvSpPr>
            <p:cNvPr id="87" name="TextBox 86">
              <a:extLst>
                <a:ext uri="{FF2B5EF4-FFF2-40B4-BE49-F238E27FC236}">
                  <a16:creationId xmlns="" xmlns:a16="http://schemas.microsoft.com/office/drawing/2014/main" id="{0521D283-3ABC-4F2D-AE5A-8909ED5E659A}"/>
                </a:ext>
              </a:extLst>
            </p:cNvPr>
            <p:cNvSpPr txBox="1"/>
            <p:nvPr/>
          </p:nvSpPr>
          <p:spPr>
            <a:xfrm rot="14718188">
              <a:off x="2721309" y="511786"/>
              <a:ext cx="1199827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wSbvBMvwZ</a:t>
              </a:r>
              <a:endParaRPr lang="en-US" sz="2000" b="1" dirty="0">
                <a:latin typeface="SutonnyMJ" pitchFamily="2" charset="0"/>
                <a:cs typeface="SutonnyMJ" pitchFamily="2" charset="0"/>
              </a:endParaRPr>
            </a:p>
          </p:txBody>
        </p:sp>
        <p:cxnSp>
          <p:nvCxnSpPr>
            <p:cNvPr id="88" name="Straight Arrow Connector 87">
              <a:extLst>
                <a:ext uri="{FF2B5EF4-FFF2-40B4-BE49-F238E27FC236}">
                  <a16:creationId xmlns="" xmlns:a16="http://schemas.microsoft.com/office/drawing/2014/main" id="{3E248FC5-F59B-48B4-A64E-6D6C44AF4FF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72834" y="711841"/>
              <a:ext cx="291811" cy="599914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="" xmlns:a16="http://schemas.microsoft.com/office/drawing/2014/main" id="{ECE66C19-E148-4D9F-91BC-F5C7A6FB23C8}"/>
              </a:ext>
            </a:extLst>
          </p:cNvPr>
          <p:cNvGrpSpPr/>
          <p:nvPr/>
        </p:nvGrpSpPr>
        <p:grpSpPr>
          <a:xfrm>
            <a:off x="6468078" y="5558600"/>
            <a:ext cx="508982" cy="1199827"/>
            <a:chOff x="6468078" y="5558600"/>
            <a:chExt cx="508982" cy="1199827"/>
          </a:xfrm>
        </p:grpSpPr>
        <p:cxnSp>
          <p:nvCxnSpPr>
            <p:cNvPr id="95" name="Straight Arrow Connector 94">
              <a:extLst>
                <a:ext uri="{FF2B5EF4-FFF2-40B4-BE49-F238E27FC236}">
                  <a16:creationId xmlns="" xmlns:a16="http://schemas.microsoft.com/office/drawing/2014/main" id="{531BCA7E-B951-4295-9ADD-6CF004146903}"/>
                </a:ext>
              </a:extLst>
            </p:cNvPr>
            <p:cNvCxnSpPr>
              <a:cxnSpLocks/>
            </p:cNvCxnSpPr>
            <p:nvPr/>
          </p:nvCxnSpPr>
          <p:spPr>
            <a:xfrm rot="20041909">
              <a:off x="6977060" y="5827814"/>
              <a:ext cx="0" cy="706458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>
              <a:extLst>
                <a:ext uri="{FF2B5EF4-FFF2-40B4-BE49-F238E27FC236}">
                  <a16:creationId xmlns="" xmlns:a16="http://schemas.microsoft.com/office/drawing/2014/main" id="{22A9D0E2-9F95-4F6D-A953-0CB266F3BA90}"/>
                </a:ext>
              </a:extLst>
            </p:cNvPr>
            <p:cNvSpPr txBox="1"/>
            <p:nvPr/>
          </p:nvSpPr>
          <p:spPr>
            <a:xfrm rot="14641909">
              <a:off x="6068219" y="5958459"/>
              <a:ext cx="1199827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Rvgvjcyi</a:t>
              </a:r>
              <a:endParaRPr lang="en-US" sz="2000" b="1" dirty="0">
                <a:latin typeface="SutonnyMJ" pitchFamily="2" charset="0"/>
                <a:cs typeface="SutonnyMJ" pitchFamily="2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="" xmlns:a16="http://schemas.microsoft.com/office/drawing/2014/main" id="{6E084904-D47D-405D-BACC-DBDC08B8162B}"/>
              </a:ext>
            </a:extLst>
          </p:cNvPr>
          <p:cNvGrpSpPr/>
          <p:nvPr/>
        </p:nvGrpSpPr>
        <p:grpSpPr>
          <a:xfrm rot="13281537" flipH="1">
            <a:off x="7340799" y="1454895"/>
            <a:ext cx="412508" cy="1347058"/>
            <a:chOff x="5895302" y="94911"/>
            <a:chExt cx="412508" cy="1347058"/>
          </a:xfrm>
        </p:grpSpPr>
        <p:cxnSp>
          <p:nvCxnSpPr>
            <p:cNvPr id="98" name="Straight Arrow Connector 97">
              <a:extLst>
                <a:ext uri="{FF2B5EF4-FFF2-40B4-BE49-F238E27FC236}">
                  <a16:creationId xmlns="" xmlns:a16="http://schemas.microsoft.com/office/drawing/2014/main" id="{E0BCD6E0-0236-4919-A01E-56D4B7F02311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729134" y="661188"/>
              <a:ext cx="1144954" cy="12399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>
              <a:extLst>
                <a:ext uri="{FF2B5EF4-FFF2-40B4-BE49-F238E27FC236}">
                  <a16:creationId xmlns="" xmlns:a16="http://schemas.microsoft.com/office/drawing/2014/main" id="{12CFA586-8822-4F77-B4AE-D401755E31E7}"/>
                </a:ext>
              </a:extLst>
            </p:cNvPr>
            <p:cNvSpPr txBox="1"/>
            <p:nvPr/>
          </p:nvSpPr>
          <p:spPr>
            <a:xfrm rot="16200000">
              <a:off x="5495443" y="642001"/>
              <a:ext cx="11998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bvwjZvevwo</a:t>
              </a:r>
              <a:endParaRPr lang="en-US" sz="2000" b="1" dirty="0">
                <a:latin typeface="SutonnyMJ" pitchFamily="2" charset="0"/>
                <a:cs typeface="SutonnyMJ" pitchFamily="2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7CD29650-277C-4022-9E83-5F1FE6C017BF}"/>
              </a:ext>
            </a:extLst>
          </p:cNvPr>
          <p:cNvGrpSpPr/>
          <p:nvPr/>
        </p:nvGrpSpPr>
        <p:grpSpPr>
          <a:xfrm>
            <a:off x="8372480" y="4504486"/>
            <a:ext cx="785234" cy="479640"/>
            <a:chOff x="8372480" y="4504486"/>
            <a:chExt cx="785234" cy="479640"/>
          </a:xfrm>
        </p:grpSpPr>
        <p:cxnSp>
          <p:nvCxnSpPr>
            <p:cNvPr id="100" name="Straight Arrow Connector 99">
              <a:extLst>
                <a:ext uri="{FF2B5EF4-FFF2-40B4-BE49-F238E27FC236}">
                  <a16:creationId xmlns="" xmlns:a16="http://schemas.microsoft.com/office/drawing/2014/main" id="{4C2CC015-B2D7-4E7E-979E-C4E17F9066F6}"/>
                </a:ext>
              </a:extLst>
            </p:cNvPr>
            <p:cNvCxnSpPr>
              <a:cxnSpLocks/>
            </p:cNvCxnSpPr>
            <p:nvPr/>
          </p:nvCxnSpPr>
          <p:spPr>
            <a:xfrm rot="17945279">
              <a:off x="8804485" y="4151257"/>
              <a:ext cx="0" cy="706458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>
              <a:extLst>
                <a:ext uri="{FF2B5EF4-FFF2-40B4-BE49-F238E27FC236}">
                  <a16:creationId xmlns="" xmlns:a16="http://schemas.microsoft.com/office/drawing/2014/main" id="{7289A414-FE69-4B18-BC01-AAB9FDF72E3E}"/>
                </a:ext>
              </a:extLst>
            </p:cNvPr>
            <p:cNvSpPr txBox="1"/>
            <p:nvPr/>
          </p:nvSpPr>
          <p:spPr>
            <a:xfrm rot="1642769">
              <a:off x="8372480" y="4584016"/>
              <a:ext cx="56526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XvKv</a:t>
              </a:r>
              <a:endParaRPr lang="en-US" sz="2000" b="1" dirty="0">
                <a:latin typeface="SutonnyMJ" pitchFamily="2" charset="0"/>
                <a:cs typeface="SutonnyMJ" pitchFamily="2" charset="0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="" xmlns:a16="http://schemas.microsoft.com/office/drawing/2014/main" id="{B76B3C54-849F-4AC4-99F6-33F13D861BA6}"/>
              </a:ext>
            </a:extLst>
          </p:cNvPr>
          <p:cNvGrpSpPr/>
          <p:nvPr/>
        </p:nvGrpSpPr>
        <p:grpSpPr>
          <a:xfrm>
            <a:off x="-11339" y="2020940"/>
            <a:ext cx="1199827" cy="575235"/>
            <a:chOff x="-11339" y="2020940"/>
            <a:chExt cx="1199827" cy="575235"/>
          </a:xfrm>
        </p:grpSpPr>
        <p:cxnSp>
          <p:nvCxnSpPr>
            <p:cNvPr id="102" name="Straight Arrow Connector 101">
              <a:extLst>
                <a:ext uri="{FF2B5EF4-FFF2-40B4-BE49-F238E27FC236}">
                  <a16:creationId xmlns="" xmlns:a16="http://schemas.microsoft.com/office/drawing/2014/main" id="{DC906E2F-A426-4186-BFAB-EC305FA07CE3}"/>
                </a:ext>
              </a:extLst>
            </p:cNvPr>
            <p:cNvCxnSpPr>
              <a:cxnSpLocks/>
            </p:cNvCxnSpPr>
            <p:nvPr/>
          </p:nvCxnSpPr>
          <p:spPr>
            <a:xfrm rot="17567970" flipV="1">
              <a:off x="449010" y="1667711"/>
              <a:ext cx="0" cy="706458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>
              <a:extLst>
                <a:ext uri="{FF2B5EF4-FFF2-40B4-BE49-F238E27FC236}">
                  <a16:creationId xmlns="" xmlns:a16="http://schemas.microsoft.com/office/drawing/2014/main" id="{E9D97E07-07D2-4EB8-84F4-BDB99F263F83}"/>
                </a:ext>
              </a:extLst>
            </p:cNvPr>
            <p:cNvSpPr txBox="1"/>
            <p:nvPr/>
          </p:nvSpPr>
          <p:spPr>
            <a:xfrm rot="1638580">
              <a:off x="-11339" y="2196065"/>
              <a:ext cx="11998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kÖxew</a:t>
              </a:r>
              <a:r>
                <a:rPr lang="en-US" sz="2000" b="1" dirty="0">
                  <a:latin typeface="SutonnyMJ" pitchFamily="2" charset="0"/>
                  <a:cs typeface="SutonnyMJ" pitchFamily="2" charset="0"/>
                </a:rPr>
                <a:t>`©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="" xmlns:a16="http://schemas.microsoft.com/office/drawing/2014/main" id="{654EF72D-B6B4-40A2-A449-B00954D19DE8}"/>
              </a:ext>
            </a:extLst>
          </p:cNvPr>
          <p:cNvGrpSpPr/>
          <p:nvPr/>
        </p:nvGrpSpPr>
        <p:grpSpPr>
          <a:xfrm>
            <a:off x="1182941" y="3977177"/>
            <a:ext cx="1199827" cy="562705"/>
            <a:chOff x="1182941" y="3977177"/>
            <a:chExt cx="1199827" cy="562705"/>
          </a:xfrm>
        </p:grpSpPr>
        <p:cxnSp>
          <p:nvCxnSpPr>
            <p:cNvPr id="104" name="Straight Arrow Connector 103">
              <a:extLst>
                <a:ext uri="{FF2B5EF4-FFF2-40B4-BE49-F238E27FC236}">
                  <a16:creationId xmlns="" xmlns:a16="http://schemas.microsoft.com/office/drawing/2014/main" id="{77C791B0-2BC4-4545-B87F-6D17608DEF4D}"/>
                </a:ext>
              </a:extLst>
            </p:cNvPr>
            <p:cNvCxnSpPr>
              <a:cxnSpLocks/>
            </p:cNvCxnSpPr>
            <p:nvPr/>
          </p:nvCxnSpPr>
          <p:spPr>
            <a:xfrm rot="3525953">
              <a:off x="1879179" y="3623948"/>
              <a:ext cx="0" cy="706458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="" xmlns:a16="http://schemas.microsoft.com/office/drawing/2014/main" id="{7CDB9CC1-797F-4482-933E-426B889AF2F4}"/>
                </a:ext>
              </a:extLst>
            </p:cNvPr>
            <p:cNvSpPr txBox="1"/>
            <p:nvPr/>
          </p:nvSpPr>
          <p:spPr>
            <a:xfrm rot="19725953">
              <a:off x="1182941" y="4139772"/>
              <a:ext cx="11998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SutonnyMJ" pitchFamily="2" charset="0"/>
                  <a:cs typeface="SutonnyMJ" pitchFamily="2" charset="0"/>
                </a:rPr>
                <a:t>Pi †</a:t>
              </a:r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kicyi</a:t>
              </a:r>
              <a:endParaRPr lang="en-US" sz="2000" b="1" dirty="0">
                <a:latin typeface="SutonnyMJ" pitchFamily="2" charset="0"/>
                <a:cs typeface="SutonnyMJ" pitchFamily="2" charset="0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="" xmlns:a16="http://schemas.microsoft.com/office/drawing/2014/main" id="{31A243AA-A51D-41E0-BECB-9C0A71DD25AC}"/>
              </a:ext>
            </a:extLst>
          </p:cNvPr>
          <p:cNvGrpSpPr/>
          <p:nvPr/>
        </p:nvGrpSpPr>
        <p:grpSpPr>
          <a:xfrm>
            <a:off x="533400" y="2010614"/>
            <a:ext cx="3119625" cy="2889006"/>
            <a:chOff x="3037626" y="3057747"/>
            <a:chExt cx="2785086" cy="2462459"/>
          </a:xfrm>
        </p:grpSpPr>
        <p:pic>
          <p:nvPicPr>
            <p:cNvPr id="89" name="Picture 27" descr="WTS.png">
              <a:extLst>
                <a:ext uri="{FF2B5EF4-FFF2-40B4-BE49-F238E27FC236}">
                  <a16:creationId xmlns="" xmlns:a16="http://schemas.microsoft.com/office/drawing/2014/main" id="{C4A9E1B3-3B49-43F2-88C4-EAD158DDC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26" t="20000" r="44954" b="62222"/>
            <a:stretch>
              <a:fillRect/>
            </a:stretch>
          </p:blipFill>
          <p:spPr bwMode="auto">
            <a:xfrm>
              <a:off x="5138865" y="3057747"/>
              <a:ext cx="343123" cy="548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0" name="Group 89">
              <a:extLst>
                <a:ext uri="{FF2B5EF4-FFF2-40B4-BE49-F238E27FC236}">
                  <a16:creationId xmlns="" xmlns:a16="http://schemas.microsoft.com/office/drawing/2014/main" id="{FD1897AF-69D7-4027-9839-9F615823611A}"/>
                </a:ext>
              </a:extLst>
            </p:cNvPr>
            <p:cNvGrpSpPr/>
            <p:nvPr/>
          </p:nvGrpSpPr>
          <p:grpSpPr>
            <a:xfrm>
              <a:off x="3037626" y="3597395"/>
              <a:ext cx="2785086" cy="1922811"/>
              <a:chOff x="-4229043" y="1101700"/>
              <a:chExt cx="3417366" cy="2719270"/>
            </a:xfrm>
          </p:grpSpPr>
          <p:pic>
            <p:nvPicPr>
              <p:cNvPr id="91" name="Picture 90">
                <a:extLst>
                  <a:ext uri="{FF2B5EF4-FFF2-40B4-BE49-F238E27FC236}">
                    <a16:creationId xmlns="" xmlns:a16="http://schemas.microsoft.com/office/drawing/2014/main" id="{45424772-76B4-4EE3-A4AA-9145FF6A5A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229039" y="1101700"/>
                <a:ext cx="3417362" cy="2212484"/>
              </a:xfrm>
              <a:prstGeom prst="rect">
                <a:avLst/>
              </a:prstGeom>
              <a:ln w="28575">
                <a:solidFill>
                  <a:srgbClr val="92D050"/>
                </a:solidFill>
                <a:prstDash val="dash"/>
              </a:ln>
            </p:spPr>
          </p:pic>
          <p:sp>
            <p:nvSpPr>
              <p:cNvPr id="92" name="TextBox 91">
                <a:extLst>
                  <a:ext uri="{FF2B5EF4-FFF2-40B4-BE49-F238E27FC236}">
                    <a16:creationId xmlns="" xmlns:a16="http://schemas.microsoft.com/office/drawing/2014/main" id="{6319DCAC-5740-45D6-B605-E40041416E17}"/>
                  </a:ext>
                </a:extLst>
              </p:cNvPr>
              <p:cNvSpPr txBox="1"/>
              <p:nvPr/>
            </p:nvSpPr>
            <p:spPr>
              <a:xfrm>
                <a:off x="-4229043" y="3342182"/>
                <a:ext cx="3412750" cy="478788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92D050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latin typeface="SutonnyMJ" pitchFamily="2" charset="0"/>
                    <a:cs typeface="SutonnyMJ" pitchFamily="2" charset="0"/>
                  </a:rPr>
                  <a:t>‡</a:t>
                </a:r>
                <a:r>
                  <a:rPr lang="en-US" sz="1600" b="1" dirty="0" err="1">
                    <a:latin typeface="SutonnyMJ" pitchFamily="2" charset="0"/>
                    <a:cs typeface="SutonnyMJ" pitchFamily="2" charset="0"/>
                  </a:rPr>
                  <a:t>Lvqvicvo</a:t>
                </a:r>
                <a:r>
                  <a:rPr lang="en-US" sz="1600" b="1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600" b="1" dirty="0" err="1">
                    <a:latin typeface="SutonnyMJ" pitchFamily="2" charset="0"/>
                    <a:cs typeface="SutonnyMJ" pitchFamily="2" charset="0"/>
                  </a:rPr>
                  <a:t>kvcjv</a:t>
                </a:r>
                <a:r>
                  <a:rPr lang="en-US" sz="1600" b="1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600" b="1" dirty="0" err="1">
                    <a:latin typeface="SutonnyMJ" pitchFamily="2" charset="0"/>
                    <a:cs typeface="SutonnyMJ" pitchFamily="2" charset="0"/>
                  </a:rPr>
                  <a:t>PZ¡i</a:t>
                </a:r>
                <a:endParaRPr lang="en-US" sz="1600" b="1" dirty="0">
                  <a:latin typeface="SutonnyMJ" pitchFamily="2" charset="0"/>
                  <a:cs typeface="SutonnyMJ" pitchFamily="2" charset="0"/>
                </a:endParaRPr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="" xmlns:a16="http://schemas.microsoft.com/office/drawing/2014/main" id="{B07D3880-2751-407D-9F9F-B14DCDA1F623}"/>
              </a:ext>
            </a:extLst>
          </p:cNvPr>
          <p:cNvGrpSpPr/>
          <p:nvPr/>
        </p:nvGrpSpPr>
        <p:grpSpPr>
          <a:xfrm>
            <a:off x="5658386" y="606031"/>
            <a:ext cx="3169489" cy="2447248"/>
            <a:chOff x="5743318" y="312668"/>
            <a:chExt cx="2863285" cy="2447248"/>
          </a:xfrm>
        </p:grpSpPr>
        <p:pic>
          <p:nvPicPr>
            <p:cNvPr id="69" name="Picture 68">
              <a:extLst>
                <a:ext uri="{FF2B5EF4-FFF2-40B4-BE49-F238E27FC236}">
                  <a16:creationId xmlns="" xmlns:a16="http://schemas.microsoft.com/office/drawing/2014/main" id="{D77D202A-3770-4623-BBD6-37E8D1A9A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1069" y="312668"/>
              <a:ext cx="2815534" cy="2111651"/>
            </a:xfrm>
            <a:prstGeom prst="rect">
              <a:avLst/>
            </a:prstGeom>
            <a:ln w="38100">
              <a:solidFill>
                <a:srgbClr val="92D050"/>
              </a:solidFill>
              <a:prstDash val="dash"/>
            </a:ln>
          </p:spPr>
        </p:pic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1DA53981-BB1D-4B12-8317-64765B222BFF}"/>
                </a:ext>
              </a:extLst>
            </p:cNvPr>
            <p:cNvSpPr txBox="1"/>
            <p:nvPr/>
          </p:nvSpPr>
          <p:spPr>
            <a:xfrm>
              <a:off x="5743318" y="2421362"/>
              <a:ext cx="2863285" cy="33855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92D050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SutonnyMJ" pitchFamily="2" charset="0"/>
                  <a:cs typeface="SutonnyMJ" pitchFamily="2" charset="0"/>
                </a:rPr>
                <a:t>                        </a:t>
              </a:r>
              <a:r>
                <a:rPr lang="en-US" sz="1600" b="1" dirty="0">
                  <a:latin typeface="SutonnyMJ" pitchFamily="2" charset="0"/>
                  <a:cs typeface="SutonnyMJ" pitchFamily="2" charset="0"/>
                </a:rPr>
                <a:t>‡</a:t>
              </a:r>
              <a:r>
                <a:rPr lang="en-US" sz="1600" b="1" dirty="0" err="1">
                  <a:latin typeface="SutonnyMJ" pitchFamily="2" charset="0"/>
                  <a:cs typeface="SutonnyMJ" pitchFamily="2" charset="0"/>
                </a:rPr>
                <a:t>kicyi</a:t>
              </a:r>
              <a:r>
                <a:rPr lang="en-US" sz="1600" b="1" dirty="0">
                  <a:latin typeface="SutonnyMJ" pitchFamily="2" charset="0"/>
                  <a:cs typeface="SutonnyMJ" pitchFamily="2" charset="0"/>
                </a:rPr>
                <a:t> †</a:t>
              </a:r>
              <a:r>
                <a:rPr lang="en-US" sz="1600" b="1" dirty="0" err="1">
                  <a:latin typeface="SutonnyMJ" pitchFamily="2" charset="0"/>
                  <a:cs typeface="SutonnyMJ" pitchFamily="2" charset="0"/>
                </a:rPr>
                <a:t>cŠimfv</a:t>
              </a:r>
              <a:endParaRPr lang="en-US" sz="1600" b="1" dirty="0">
                <a:latin typeface="SutonnyMJ" pitchFamily="2" charset="0"/>
                <a:cs typeface="SutonnyMJ" pitchFamily="2" charset="0"/>
              </a:endParaRPr>
            </a:p>
          </p:txBody>
        </p:sp>
      </p:grpSp>
      <p:pic>
        <p:nvPicPr>
          <p:cNvPr id="70" name="Picture 27" descr="WTS.png">
            <a:extLst>
              <a:ext uri="{FF2B5EF4-FFF2-40B4-BE49-F238E27FC236}">
                <a16:creationId xmlns="" xmlns:a16="http://schemas.microsoft.com/office/drawing/2014/main" id="{329CD231-EC7D-45E6-B0D2-3ED0AAE5479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6" t="20000" r="44954" b="62222"/>
          <a:stretch>
            <a:fillRect/>
          </a:stretch>
        </p:blipFill>
        <p:spPr bwMode="auto">
          <a:xfrm>
            <a:off x="5616060" y="2829655"/>
            <a:ext cx="34312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3" name="Group 92">
            <a:extLst>
              <a:ext uri="{FF2B5EF4-FFF2-40B4-BE49-F238E27FC236}">
                <a16:creationId xmlns="" xmlns:a16="http://schemas.microsoft.com/office/drawing/2014/main" id="{D3F10437-7F87-4948-A762-04D3994A5F5C}"/>
              </a:ext>
            </a:extLst>
          </p:cNvPr>
          <p:cNvGrpSpPr/>
          <p:nvPr/>
        </p:nvGrpSpPr>
        <p:grpSpPr>
          <a:xfrm>
            <a:off x="5456132" y="3213383"/>
            <a:ext cx="3280731" cy="3054503"/>
            <a:chOff x="6829021" y="2667474"/>
            <a:chExt cx="2686599" cy="3054503"/>
          </a:xfrm>
        </p:grpSpPr>
        <p:grpSp>
          <p:nvGrpSpPr>
            <p:cNvPr id="84" name="Group 83">
              <a:extLst>
                <a:ext uri="{FF2B5EF4-FFF2-40B4-BE49-F238E27FC236}">
                  <a16:creationId xmlns="" xmlns:a16="http://schemas.microsoft.com/office/drawing/2014/main" id="{4FB993B2-4E89-46F1-9E4D-C990E88B4007}"/>
                </a:ext>
              </a:extLst>
            </p:cNvPr>
            <p:cNvGrpSpPr/>
            <p:nvPr/>
          </p:nvGrpSpPr>
          <p:grpSpPr>
            <a:xfrm>
              <a:off x="6829022" y="3353834"/>
              <a:ext cx="2686598" cy="2368143"/>
              <a:chOff x="411422" y="742113"/>
              <a:chExt cx="3296521" cy="3349068"/>
            </a:xfrm>
          </p:grpSpPr>
          <p:pic>
            <p:nvPicPr>
              <p:cNvPr id="85" name="Picture 84">
                <a:extLst>
                  <a:ext uri="{FF2B5EF4-FFF2-40B4-BE49-F238E27FC236}">
                    <a16:creationId xmlns="" xmlns:a16="http://schemas.microsoft.com/office/drawing/2014/main" id="{F09EA52B-A6E6-4EA3-B3A7-7AB3BDDFEB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1422" y="742113"/>
                <a:ext cx="3296521" cy="2849575"/>
              </a:xfrm>
              <a:prstGeom prst="rect">
                <a:avLst/>
              </a:prstGeom>
              <a:ln w="28575">
                <a:solidFill>
                  <a:srgbClr val="92D050"/>
                </a:solidFill>
                <a:prstDash val="dash"/>
              </a:ln>
            </p:spPr>
          </p:pic>
          <p:sp>
            <p:nvSpPr>
              <p:cNvPr id="86" name="TextBox 85">
                <a:extLst>
                  <a:ext uri="{FF2B5EF4-FFF2-40B4-BE49-F238E27FC236}">
                    <a16:creationId xmlns="" xmlns:a16="http://schemas.microsoft.com/office/drawing/2014/main" id="{574ADB69-8FCD-4CB5-87DC-AF8DCD7CA56F}"/>
                  </a:ext>
                </a:extLst>
              </p:cNvPr>
              <p:cNvSpPr txBox="1"/>
              <p:nvPr/>
            </p:nvSpPr>
            <p:spPr>
              <a:xfrm>
                <a:off x="418388" y="3612392"/>
                <a:ext cx="3283272" cy="478789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92D050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err="1">
                    <a:latin typeface="SutonnyMJ" pitchFamily="2" charset="0"/>
                    <a:cs typeface="SutonnyMJ" pitchFamily="2" charset="0"/>
                  </a:rPr>
                  <a:t>wbDgv‡K©U</a:t>
                </a:r>
                <a:r>
                  <a:rPr lang="en-US" sz="1600" b="1" dirty="0">
                    <a:latin typeface="SutonnyMJ" pitchFamily="2" charset="0"/>
                    <a:cs typeface="SutonnyMJ" pitchFamily="2" charset="0"/>
                  </a:rPr>
                  <a:t> †</a:t>
                </a:r>
                <a:r>
                  <a:rPr lang="en-US" sz="1600" b="1" dirty="0" err="1">
                    <a:latin typeface="SutonnyMJ" pitchFamily="2" charset="0"/>
                    <a:cs typeface="SutonnyMJ" pitchFamily="2" charset="0"/>
                  </a:rPr>
                  <a:t>gvo</a:t>
                </a:r>
                <a:r>
                  <a:rPr lang="en-US" sz="1600" b="1" dirty="0">
                    <a:latin typeface="SutonnyMJ" pitchFamily="2" charset="0"/>
                    <a:cs typeface="SutonnyMJ" pitchFamily="2" charset="0"/>
                  </a:rPr>
                  <a:t> (</a:t>
                </a:r>
                <a:r>
                  <a:rPr lang="en-US" sz="1600" b="1" dirty="0" err="1">
                    <a:latin typeface="SutonnyMJ" pitchFamily="2" charset="0"/>
                    <a:cs typeface="SutonnyMJ" pitchFamily="2" charset="0"/>
                  </a:rPr>
                  <a:t>kvcjv</a:t>
                </a:r>
                <a:r>
                  <a:rPr lang="en-US" sz="1600" b="1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600" b="1" dirty="0" err="1">
                    <a:latin typeface="SutonnyMJ" pitchFamily="2" charset="0"/>
                    <a:cs typeface="SutonnyMJ" pitchFamily="2" charset="0"/>
                  </a:rPr>
                  <a:t>PZ¡i</a:t>
                </a:r>
                <a:r>
                  <a:rPr lang="en-US" sz="1600" b="1" dirty="0">
                    <a:latin typeface="SutonnyMJ" pitchFamily="2" charset="0"/>
                    <a:cs typeface="SutonnyMJ" pitchFamily="2" charset="0"/>
                  </a:rPr>
                  <a:t>)</a:t>
                </a:r>
              </a:p>
            </p:txBody>
          </p:sp>
        </p:grpSp>
        <p:pic>
          <p:nvPicPr>
            <p:cNvPr id="94" name="Picture 27" descr="WTS.png">
              <a:extLst>
                <a:ext uri="{FF2B5EF4-FFF2-40B4-BE49-F238E27FC236}">
                  <a16:creationId xmlns="" xmlns:a16="http://schemas.microsoft.com/office/drawing/2014/main" id="{DBC18AEE-F779-4A50-9660-38EAF5979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26" t="20000" r="44954" b="62222"/>
            <a:stretch>
              <a:fillRect/>
            </a:stretch>
          </p:blipFill>
          <p:spPr bwMode="auto">
            <a:xfrm>
              <a:off x="6829021" y="2667474"/>
              <a:ext cx="343123" cy="548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8262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9D55F6D6-E14A-4A4E-AA12-69AB5ABBFD7F}"/>
              </a:ext>
            </a:extLst>
          </p:cNvPr>
          <p:cNvGrpSpPr/>
          <p:nvPr/>
        </p:nvGrpSpPr>
        <p:grpSpPr>
          <a:xfrm>
            <a:off x="4245056" y="53489"/>
            <a:ext cx="5660944" cy="6675123"/>
            <a:chOff x="4324716" y="102660"/>
            <a:chExt cx="5065570" cy="6675123"/>
          </a:xfrm>
        </p:grpSpPr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8926FDAF-DE52-4EDC-9B65-0D76EB4EDF9E}"/>
                </a:ext>
              </a:extLst>
            </p:cNvPr>
            <p:cNvGrpSpPr/>
            <p:nvPr/>
          </p:nvGrpSpPr>
          <p:grpSpPr>
            <a:xfrm>
              <a:off x="4324716" y="102660"/>
              <a:ext cx="5065570" cy="6675123"/>
              <a:chOff x="4324716" y="102660"/>
              <a:chExt cx="5065570" cy="6675123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="" xmlns:a16="http://schemas.microsoft.com/office/drawing/2014/main" id="{CFF3F97C-DE60-4CD9-9B13-D6E570AD0BF4}"/>
                  </a:ext>
                </a:extLst>
              </p:cNvPr>
              <p:cNvGrpSpPr/>
              <p:nvPr/>
            </p:nvGrpSpPr>
            <p:grpSpPr>
              <a:xfrm>
                <a:off x="4324716" y="102660"/>
                <a:ext cx="5065570" cy="6675123"/>
                <a:chOff x="4820657" y="102660"/>
                <a:chExt cx="5065570" cy="6675123"/>
              </a:xfrm>
            </p:grpSpPr>
            <p:pic>
              <p:nvPicPr>
                <p:cNvPr id="14" name="Picture 13">
                  <a:extLst>
                    <a:ext uri="{FF2B5EF4-FFF2-40B4-BE49-F238E27FC236}">
                      <a16:creationId xmlns="" xmlns:a16="http://schemas.microsoft.com/office/drawing/2014/main" id="{CC4F4673-D3F6-42EE-B6CB-919A87BC3701}"/>
                    </a:ext>
                  </a:extLst>
                </p:cNvPr>
                <p:cNvPicPr/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4820657" y="498335"/>
                  <a:ext cx="5065570" cy="58975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pSp>
              <p:nvGrpSpPr>
                <p:cNvPr id="7" name="Group 6">
                  <a:extLst>
                    <a:ext uri="{FF2B5EF4-FFF2-40B4-BE49-F238E27FC236}">
                      <a16:creationId xmlns="" xmlns:a16="http://schemas.microsoft.com/office/drawing/2014/main" id="{FD7CCAB5-D83B-4B74-9E38-875F0F07A0D3}"/>
                    </a:ext>
                  </a:extLst>
                </p:cNvPr>
                <p:cNvGrpSpPr/>
                <p:nvPr/>
              </p:nvGrpSpPr>
              <p:grpSpPr>
                <a:xfrm>
                  <a:off x="5895302" y="102660"/>
                  <a:ext cx="412508" cy="1199827"/>
                  <a:chOff x="5895302" y="102660"/>
                  <a:chExt cx="412508" cy="1199827"/>
                </a:xfrm>
              </p:grpSpPr>
              <p:cxnSp>
                <p:nvCxnSpPr>
                  <p:cNvPr id="5" name="Straight Arrow Connector 4">
                    <a:extLst>
                      <a:ext uri="{FF2B5EF4-FFF2-40B4-BE49-F238E27FC236}">
                        <a16:creationId xmlns="" xmlns:a16="http://schemas.microsoft.com/office/drawing/2014/main" id="{AEAC6E91-AD28-4778-A36E-B688F751E41F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6307810" y="533406"/>
                    <a:ext cx="0" cy="706458"/>
                  </a:xfrm>
                  <a:prstGeom prst="straightConnector1">
                    <a:avLst/>
                  </a:prstGeom>
                  <a:ln w="57150">
                    <a:solidFill>
                      <a:srgbClr val="C0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" name="TextBox 5">
                    <a:extLst>
                      <a:ext uri="{FF2B5EF4-FFF2-40B4-BE49-F238E27FC236}">
                        <a16:creationId xmlns="" xmlns:a16="http://schemas.microsoft.com/office/drawing/2014/main" id="{556B7CBF-0F3D-4A61-8AB9-F1163758A828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5495443" y="502519"/>
                    <a:ext cx="119982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 b="1" dirty="0" err="1">
                        <a:latin typeface="SutonnyMJ" pitchFamily="2" charset="0"/>
                        <a:cs typeface="SutonnyMJ" pitchFamily="2" charset="0"/>
                      </a:rPr>
                      <a:t>kÖxew</a:t>
                    </a:r>
                    <a:r>
                      <a:rPr lang="en-US" sz="2000" b="1" dirty="0">
                        <a:latin typeface="SutonnyMJ" pitchFamily="2" charset="0"/>
                        <a:cs typeface="SutonnyMJ" pitchFamily="2" charset="0"/>
                      </a:rPr>
                      <a:t>`©</a:t>
                    </a:r>
                  </a:p>
                </p:txBody>
              </p:sp>
            </p:grpSp>
            <p:grpSp>
              <p:nvGrpSpPr>
                <p:cNvPr id="17" name="Group 16">
                  <a:extLst>
                    <a:ext uri="{FF2B5EF4-FFF2-40B4-BE49-F238E27FC236}">
                      <a16:creationId xmlns="" xmlns:a16="http://schemas.microsoft.com/office/drawing/2014/main" id="{9D649FD8-73CE-4DC5-9DC2-E28347097696}"/>
                    </a:ext>
                  </a:extLst>
                </p:cNvPr>
                <p:cNvGrpSpPr/>
                <p:nvPr/>
              </p:nvGrpSpPr>
              <p:grpSpPr>
                <a:xfrm rot="5400000">
                  <a:off x="5790967" y="1980954"/>
                  <a:ext cx="443504" cy="1199827"/>
                  <a:chOff x="5864306" y="102660"/>
                  <a:chExt cx="443504" cy="1199827"/>
                </a:xfrm>
              </p:grpSpPr>
              <p:cxnSp>
                <p:nvCxnSpPr>
                  <p:cNvPr id="18" name="Straight Arrow Connector 17">
                    <a:extLst>
                      <a:ext uri="{FF2B5EF4-FFF2-40B4-BE49-F238E27FC236}">
                        <a16:creationId xmlns="" xmlns:a16="http://schemas.microsoft.com/office/drawing/2014/main" id="{AD144A1F-C4E5-46C3-A25F-153F8E4D284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07810" y="533406"/>
                    <a:ext cx="0" cy="706458"/>
                  </a:xfrm>
                  <a:prstGeom prst="straightConnector1">
                    <a:avLst/>
                  </a:prstGeom>
                  <a:ln w="57150">
                    <a:solidFill>
                      <a:srgbClr val="C0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9" name="TextBox 18">
                    <a:extLst>
                      <a:ext uri="{FF2B5EF4-FFF2-40B4-BE49-F238E27FC236}">
                        <a16:creationId xmlns="" xmlns:a16="http://schemas.microsoft.com/office/drawing/2014/main" id="{A5FCA36C-AF4A-48C5-BD86-BFFEEC578DF3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5464447" y="502519"/>
                    <a:ext cx="119982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 b="1" dirty="0">
                        <a:latin typeface="SutonnyMJ" pitchFamily="2" charset="0"/>
                        <a:cs typeface="SutonnyMJ" pitchFamily="2" charset="0"/>
                      </a:rPr>
                      <a:t>Pi †</a:t>
                    </a:r>
                    <a:r>
                      <a:rPr lang="en-US" sz="2000" b="1" dirty="0" err="1">
                        <a:latin typeface="SutonnyMJ" pitchFamily="2" charset="0"/>
                        <a:cs typeface="SutonnyMJ" pitchFamily="2" charset="0"/>
                      </a:rPr>
                      <a:t>kicyi</a:t>
                    </a:r>
                    <a:endParaRPr lang="en-US" sz="2000" b="1" dirty="0">
                      <a:latin typeface="SutonnyMJ" pitchFamily="2" charset="0"/>
                      <a:cs typeface="SutonnyMJ" pitchFamily="2" charset="0"/>
                    </a:endParaRPr>
                  </a:p>
                </p:txBody>
              </p:sp>
            </p:grpSp>
            <p:grpSp>
              <p:nvGrpSpPr>
                <p:cNvPr id="22" name="Group 21">
                  <a:extLst>
                    <a:ext uri="{FF2B5EF4-FFF2-40B4-BE49-F238E27FC236}">
                      <a16:creationId xmlns="" xmlns:a16="http://schemas.microsoft.com/office/drawing/2014/main" id="{3EA1B84D-6A26-4CC5-BA2B-2EB41631B02A}"/>
                    </a:ext>
                  </a:extLst>
                </p:cNvPr>
                <p:cNvGrpSpPr/>
                <p:nvPr/>
              </p:nvGrpSpPr>
              <p:grpSpPr>
                <a:xfrm rot="1998746">
                  <a:off x="6477781" y="5577956"/>
                  <a:ext cx="470595" cy="1199827"/>
                  <a:chOff x="5837215" y="437559"/>
                  <a:chExt cx="470595" cy="1199827"/>
                </a:xfrm>
              </p:grpSpPr>
              <p:cxnSp>
                <p:nvCxnSpPr>
                  <p:cNvPr id="23" name="Straight Arrow Connector 22">
                    <a:extLst>
                      <a:ext uri="{FF2B5EF4-FFF2-40B4-BE49-F238E27FC236}">
                        <a16:creationId xmlns="" xmlns:a16="http://schemas.microsoft.com/office/drawing/2014/main" id="{8AE01314-1357-4269-B7ED-5E5CE16464B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07810" y="533406"/>
                    <a:ext cx="0" cy="706458"/>
                  </a:xfrm>
                  <a:prstGeom prst="straightConnector1">
                    <a:avLst/>
                  </a:prstGeom>
                  <a:ln w="57150">
                    <a:solidFill>
                      <a:srgbClr val="C0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TextBox 23">
                    <a:extLst>
                      <a:ext uri="{FF2B5EF4-FFF2-40B4-BE49-F238E27FC236}">
                        <a16:creationId xmlns="" xmlns:a16="http://schemas.microsoft.com/office/drawing/2014/main" id="{DBDD8A08-07FF-41FB-B312-10EF1317C19C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5437356" y="837418"/>
                    <a:ext cx="1199827" cy="400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 b="1" dirty="0" err="1">
                        <a:latin typeface="SutonnyMJ" pitchFamily="2" charset="0"/>
                        <a:cs typeface="SutonnyMJ" pitchFamily="2" charset="0"/>
                      </a:rPr>
                      <a:t>Rvgvjcyi</a:t>
                    </a:r>
                    <a:endParaRPr lang="en-US" sz="2000" b="1" dirty="0">
                      <a:latin typeface="SutonnyMJ" pitchFamily="2" charset="0"/>
                      <a:cs typeface="SutonnyMJ" pitchFamily="2" charset="0"/>
                    </a:endParaRPr>
                  </a:p>
                </p:txBody>
              </p:sp>
            </p:grpSp>
            <p:grpSp>
              <p:nvGrpSpPr>
                <p:cNvPr id="25" name="Group 24">
                  <a:extLst>
                    <a:ext uri="{FF2B5EF4-FFF2-40B4-BE49-F238E27FC236}">
                      <a16:creationId xmlns="" xmlns:a16="http://schemas.microsoft.com/office/drawing/2014/main" id="{9060F0F6-DFE9-4829-B503-B86893032A90}"/>
                    </a:ext>
                  </a:extLst>
                </p:cNvPr>
                <p:cNvGrpSpPr/>
                <p:nvPr/>
              </p:nvGrpSpPr>
              <p:grpSpPr>
                <a:xfrm rot="20557292">
                  <a:off x="8408708" y="5854037"/>
                  <a:ext cx="436168" cy="706458"/>
                  <a:chOff x="5871642" y="533406"/>
                  <a:chExt cx="436168" cy="706458"/>
                </a:xfrm>
              </p:grpSpPr>
              <p:cxnSp>
                <p:nvCxnSpPr>
                  <p:cNvPr id="26" name="Straight Arrow Connector 25">
                    <a:extLst>
                      <a:ext uri="{FF2B5EF4-FFF2-40B4-BE49-F238E27FC236}">
                        <a16:creationId xmlns="" xmlns:a16="http://schemas.microsoft.com/office/drawing/2014/main" id="{59C72B3C-F782-4EE9-9DC9-3A990F698B1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07810" y="533406"/>
                    <a:ext cx="0" cy="706458"/>
                  </a:xfrm>
                  <a:prstGeom prst="straightConnector1">
                    <a:avLst/>
                  </a:prstGeom>
                  <a:ln w="57150">
                    <a:solidFill>
                      <a:srgbClr val="C0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7" name="TextBox 26">
                    <a:extLst>
                      <a:ext uri="{FF2B5EF4-FFF2-40B4-BE49-F238E27FC236}">
                        <a16:creationId xmlns="" xmlns:a16="http://schemas.microsoft.com/office/drawing/2014/main" id="{D28450DA-AB85-445A-808C-B2FD5FEF616C}"/>
                      </a:ext>
                    </a:extLst>
                  </p:cNvPr>
                  <p:cNvSpPr txBox="1"/>
                  <p:nvPr/>
                </p:nvSpPr>
                <p:spPr>
                  <a:xfrm rot="5297490">
                    <a:off x="5789064" y="629573"/>
                    <a:ext cx="565266" cy="400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 b="1" dirty="0" err="1">
                        <a:latin typeface="SutonnyMJ" pitchFamily="2" charset="0"/>
                        <a:cs typeface="SutonnyMJ" pitchFamily="2" charset="0"/>
                      </a:rPr>
                      <a:t>XvKv</a:t>
                    </a:r>
                    <a:endParaRPr lang="en-US" sz="2000" b="1" dirty="0">
                      <a:latin typeface="SutonnyMJ" pitchFamily="2" charset="0"/>
                      <a:cs typeface="SutonnyMJ" pitchFamily="2" charset="0"/>
                    </a:endParaRPr>
                  </a:p>
                </p:txBody>
              </p:sp>
            </p:grpSp>
          </p:grpSp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80B87289-4691-4992-8C4B-CA3BA0AA6C39}"/>
                  </a:ext>
                </a:extLst>
              </p:cNvPr>
              <p:cNvSpPr txBox="1"/>
              <p:nvPr/>
            </p:nvSpPr>
            <p:spPr>
              <a:xfrm rot="16200000">
                <a:off x="7430779" y="772553"/>
                <a:ext cx="119982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err="1">
                    <a:latin typeface="SutonnyMJ" pitchFamily="2" charset="0"/>
                    <a:cs typeface="SutonnyMJ" pitchFamily="2" charset="0"/>
                  </a:rPr>
                  <a:t>wSbvBMvwZ</a:t>
                </a:r>
                <a:endParaRPr lang="en-US" sz="2000" b="1" dirty="0">
                  <a:latin typeface="SutonnyMJ" pitchFamily="2" charset="0"/>
                  <a:cs typeface="SutonnyMJ" pitchFamily="2" charset="0"/>
                </a:endParaRPr>
              </a:p>
            </p:txBody>
          </p:sp>
        </p:grpSp>
        <p:cxnSp>
          <p:nvCxnSpPr>
            <p:cNvPr id="32" name="Straight Arrow Connector 31">
              <a:extLst>
                <a:ext uri="{FF2B5EF4-FFF2-40B4-BE49-F238E27FC236}">
                  <a16:creationId xmlns="" xmlns:a16="http://schemas.microsoft.com/office/drawing/2014/main" id="{5A65EE24-99A6-4AA1-9308-16FF121D3DD3}"/>
                </a:ext>
              </a:extLst>
            </p:cNvPr>
            <p:cNvCxnSpPr/>
            <p:nvPr/>
          </p:nvCxnSpPr>
          <p:spPr>
            <a:xfrm flipV="1">
              <a:off x="7815139" y="701791"/>
              <a:ext cx="0" cy="706458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/>
          <p:cNvSpPr txBox="1"/>
          <p:nvPr/>
        </p:nvSpPr>
        <p:spPr>
          <a:xfrm>
            <a:off x="5110526" y="20377"/>
            <a:ext cx="4221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hvZvqvZ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hvMv‡hvM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eZ©gvb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wPÎ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E0A673B-0E15-4C87-B4ED-3ED962174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9926" y="5130698"/>
            <a:ext cx="2039123" cy="83320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369EF86-E8F5-4AFD-B57C-0616BD34F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="" xmlns:a16="http://schemas.microsoft.com/office/drawing/2014/main" id="{B764F538-F855-4BDD-AC61-1C332B4A66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332184"/>
              </p:ext>
            </p:extLst>
          </p:nvPr>
        </p:nvGraphicFramePr>
        <p:xfrm>
          <a:off x="533400" y="972608"/>
          <a:ext cx="3485557" cy="1325791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9669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711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473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52705">
                <a:tc rowSpan="4"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18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 err="1">
                          <a:latin typeface="SutonnyMJ" pitchFamily="2" charset="0"/>
                          <a:cs typeface="SutonnyMJ" pitchFamily="2" charset="0"/>
                        </a:rPr>
                        <a:t>c‡_i</a:t>
                      </a:r>
                      <a:r>
                        <a:rPr lang="en-US" sz="1800" baseline="0" dirty="0">
                          <a:latin typeface="SutonnyMJ" pitchFamily="2" charset="0"/>
                          <a:cs typeface="SutonnyMJ" pitchFamily="2" charset="0"/>
                        </a:rPr>
                        <a:t> ‰`N©¨</a:t>
                      </a:r>
                    </a:p>
                    <a:p>
                      <a:pPr algn="ctr"/>
                      <a:r>
                        <a:rPr lang="en-US" sz="1800" baseline="0" dirty="0"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800" baseline="0" dirty="0" err="1"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aseline="0" dirty="0"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2" marR="74292" marT="37141" marB="3714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KvuPv</a:t>
                      </a:r>
                      <a:r>
                        <a:rPr lang="en-US" sz="1800" b="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800" b="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84.01 </a:t>
                      </a:r>
                      <a:r>
                        <a:rPr lang="en-US" sz="1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7737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62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cvKv</a:t>
                      </a:r>
                      <a:r>
                        <a:rPr lang="en-US" sz="18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111.28 </a:t>
                      </a:r>
                      <a:r>
                        <a:rPr lang="en-US" sz="1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7737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40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8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mwg-cvKv</a:t>
                      </a:r>
                      <a:r>
                        <a:rPr lang="en-US" sz="18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8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28.02 </a:t>
                      </a:r>
                      <a:r>
                        <a:rPr lang="en-US" sz="1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7737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9093"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4292" marR="74292" marT="37141" marB="371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223.31 </a:t>
                      </a:r>
                      <a:r>
                        <a:rPr lang="en-US" sz="18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7737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F70E4975-6569-4877-A311-BFBCFF19712B}"/>
              </a:ext>
            </a:extLst>
          </p:cNvPr>
          <p:cNvGrpSpPr/>
          <p:nvPr/>
        </p:nvGrpSpPr>
        <p:grpSpPr>
          <a:xfrm rot="16200000" flipH="1">
            <a:off x="9270313" y="3004820"/>
            <a:ext cx="412508" cy="1347058"/>
            <a:chOff x="5895302" y="94911"/>
            <a:chExt cx="412508" cy="1347058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="" xmlns:a16="http://schemas.microsoft.com/office/drawing/2014/main" id="{12E1A629-CD32-4F82-8E5C-47201A546CF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729134" y="661188"/>
              <a:ext cx="1144954" cy="12399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D480FE3A-EBC2-4794-A12E-17D2CAE994E4}"/>
                </a:ext>
              </a:extLst>
            </p:cNvPr>
            <p:cNvSpPr txBox="1"/>
            <p:nvPr/>
          </p:nvSpPr>
          <p:spPr>
            <a:xfrm rot="16200000">
              <a:off x="5495443" y="642001"/>
              <a:ext cx="11998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bvwjZvevwo</a:t>
              </a:r>
              <a:endParaRPr lang="en-US" sz="2000" b="1" dirty="0">
                <a:latin typeface="SutonnyMJ" pitchFamily="2" charset="0"/>
                <a:cs typeface="SutonnyMJ" pitchFamily="2" charset="0"/>
              </a:endParaRP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="" xmlns:a16="http://schemas.microsoft.com/office/drawing/2014/main" id="{4489BC9E-8E7E-4A8D-B058-B37FA39256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2643" y="6074852"/>
            <a:ext cx="1668442" cy="21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11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550060" y="140738"/>
            <a:ext cx="4862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hvZvqvZ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hvMv‡hvM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wPwýZ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mgm¨vmg~n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024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532F463-C125-4072-80DE-0E12CD127C0F}"/>
              </a:ext>
            </a:extLst>
          </p:cNvPr>
          <p:cNvSpPr txBox="1"/>
          <p:nvPr/>
        </p:nvSpPr>
        <p:spPr>
          <a:xfrm>
            <a:off x="533400" y="943384"/>
            <a:ext cx="8878888" cy="5089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moK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wbg©v‡Yi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mgq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Dc‡i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ewY©Z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gvb`Û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AbymiY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Kiv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nqwb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cÖ‡qvR‡bi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Zzjbvq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eZ©gv‡b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wbwg©Z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iv¯Ívi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cwigvY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AcÖZzj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iv¯Ívi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mv‡_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dzUcv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_ I †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Reªv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µ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wms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bv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_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vKvq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c`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Pvix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‡`i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PjvPj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wewNœZ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n‡q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_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v‡K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‡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ewkifvM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iv¯Ívq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20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dz‡Ui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†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P‡q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Kg (50% Gi †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P‡q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†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ewk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iv¯Ív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15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dz‡Ui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†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P‡q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Kg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cÖk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‡¯’i) _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vKvq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hvb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PjvPj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wewNœZ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n‡q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_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v‡K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gvb`Û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AbymiY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bv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Kivq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†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ivW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B›Uvi‡mKk‡b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hvbRU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†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j‡M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_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v‡K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cÖavb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mo‡K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wi·v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,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f¨vb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,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bwQgb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,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Kwigb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,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Kvi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,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evm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BZ¨vw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`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GKmv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‡_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PjvP‡ji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Kvi‡Y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iv¯Ívi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Kg©ÿgZv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A‡bKvs‡k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K‡g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hvq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‡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ivW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mvBbGR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SutonnyMJ" pitchFamily="2" charset="0"/>
              </a:rPr>
              <a:t>(Road Signage and markings)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wPwýZ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Kiv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bvB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wgwWqvb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I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dzUcv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_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Avjv`vfv‡e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wPwýZ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Kiv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bvB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cÖ‡qvR‡bi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Zzjbvq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evm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I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UªvK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Uvwg©bv‡ji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mvBR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A‡bK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Kg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evm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_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vgv‡bvi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wba©vwiZ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¯’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vb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wPwýZ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Kiv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bvB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07C6917C-1B2D-4221-A0FC-4EA8C796B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145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405789" y="24831"/>
            <a:ext cx="5006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hvZvqvZ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hvMv‡hvM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¯’vi j¶¨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Ges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D‡Ïk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024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07C6917C-1B2D-4221-A0FC-4EA8C796B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2298A8C-0972-4750-8D12-77B2431F9680}"/>
              </a:ext>
            </a:extLst>
          </p:cNvPr>
          <p:cNvSpPr/>
          <p:nvPr/>
        </p:nvSpPr>
        <p:spPr>
          <a:xfrm>
            <a:off x="57944" y="995057"/>
            <a:ext cx="3594421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jÿ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"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mKj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bvMwi‡Ki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wbivc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mvk«qx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mve©Rbxb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UKmB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gvwë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- ‡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gvWvj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cwienb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¯’v|"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D‡Ïk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¨: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GKwU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UKmB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gvwë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gvWvj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cwienb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bUIqvK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weKvk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-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nvuUv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mvBwK¬s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U«vbwRU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GKwU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cvwK©s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Pvwn`v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mieivn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vcbvi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†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KŠkj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‰</a:t>
            </a:r>
            <a:r>
              <a:rPr lang="en-US" sz="1600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Zwi</a:t>
            </a:r>
            <a:r>
              <a:rPr lang="en-US" sz="1600" dirty="0" smtClean="0">
                <a:solidFill>
                  <a:prstClr val="black"/>
                </a:solidFill>
                <a:latin typeface="SutonnyMJ"/>
                <a:cs typeface="SutonnyMJ" pitchFamily="2" charset="0"/>
              </a:rPr>
              <a:t>|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wewfbœ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wUwWGg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c`‡¶‡ci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f~wgKv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mbv³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AM«vwaKvi¸wj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c«wZôv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wewfbœ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cwienb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c«wZôv‡bi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g‡a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mgš^q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mn‡hvwMZv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wbwðZKiY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7475DD4C-FAB0-4988-AA44-130B5E33571C}"/>
              </a:ext>
            </a:extLst>
          </p:cNvPr>
          <p:cNvGrpSpPr/>
          <p:nvPr/>
        </p:nvGrpSpPr>
        <p:grpSpPr>
          <a:xfrm>
            <a:off x="3652365" y="1225278"/>
            <a:ext cx="6253635" cy="4340873"/>
            <a:chOff x="3652365" y="1225278"/>
            <a:chExt cx="6253635" cy="4340873"/>
          </a:xfrm>
        </p:grpSpPr>
        <p:pic>
          <p:nvPicPr>
            <p:cNvPr id="14" name="Picture 13" descr="Untitled.png">
              <a:extLst>
                <a:ext uri="{FF2B5EF4-FFF2-40B4-BE49-F238E27FC236}">
                  <a16:creationId xmlns="" xmlns:a16="http://schemas.microsoft.com/office/drawing/2014/main" id="{A52F09C1-B67D-4F2A-AFEC-C941C337E4CB}"/>
                </a:ext>
              </a:extLst>
            </p:cNvPr>
            <p:cNvPicPr/>
            <p:nvPr/>
          </p:nvPicPr>
          <p:blipFill>
            <a:blip r:embed="rId3"/>
            <a:srcRect t="8523" b="8523"/>
            <a:stretch>
              <a:fillRect/>
            </a:stretch>
          </p:blipFill>
          <p:spPr>
            <a:xfrm>
              <a:off x="3652365" y="1225278"/>
              <a:ext cx="6253635" cy="4340873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3A929E99-ACF2-40B4-9E8E-8DE28C30C2A6}"/>
                </a:ext>
              </a:extLst>
            </p:cNvPr>
            <p:cNvGrpSpPr/>
            <p:nvPr/>
          </p:nvGrpSpPr>
          <p:grpSpPr>
            <a:xfrm>
              <a:off x="6175516" y="1722782"/>
              <a:ext cx="1198026" cy="2997903"/>
              <a:chOff x="6175516" y="1722782"/>
              <a:chExt cx="1198026" cy="2997903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id="{677B79AB-BB84-4258-B6B9-1A6BDC7A8A11}"/>
                  </a:ext>
                </a:extLst>
              </p:cNvPr>
              <p:cNvSpPr/>
              <p:nvPr/>
            </p:nvSpPr>
            <p:spPr>
              <a:xfrm>
                <a:off x="6361044" y="1722782"/>
                <a:ext cx="872490" cy="287529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Walking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id="{5530D863-AEC3-4777-9819-C071C345F497}"/>
                  </a:ext>
                </a:extLst>
              </p:cNvPr>
              <p:cNvSpPr/>
              <p:nvPr/>
            </p:nvSpPr>
            <p:spPr>
              <a:xfrm>
                <a:off x="6361044" y="2293015"/>
                <a:ext cx="872490" cy="287529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Cycling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="" xmlns:a16="http://schemas.microsoft.com/office/drawing/2014/main" id="{4D5939C2-8833-4FFA-8F23-95ED9AA54042}"/>
                  </a:ext>
                </a:extLst>
              </p:cNvPr>
              <p:cNvSpPr/>
              <p:nvPr/>
            </p:nvSpPr>
            <p:spPr>
              <a:xfrm>
                <a:off x="6175516" y="2863248"/>
                <a:ext cx="1188720" cy="28752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Public Transit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="" xmlns:a16="http://schemas.microsoft.com/office/drawing/2014/main" id="{9DDF8A73-82F3-410A-940D-5AE19CF6C246}"/>
                  </a:ext>
                </a:extLst>
              </p:cNvPr>
              <p:cNvSpPr/>
              <p:nvPr/>
            </p:nvSpPr>
            <p:spPr>
              <a:xfrm>
                <a:off x="6184822" y="3429000"/>
                <a:ext cx="1188720" cy="28752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Commercial Auto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="" xmlns:a16="http://schemas.microsoft.com/office/drawing/2014/main" id="{EFDF2A20-F303-4A08-85EE-7501B24FF7DC}"/>
                  </a:ext>
                </a:extLst>
              </p:cNvPr>
              <p:cNvSpPr/>
              <p:nvPr/>
            </p:nvSpPr>
            <p:spPr>
              <a:xfrm>
                <a:off x="6330567" y="3981500"/>
                <a:ext cx="868680" cy="28752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Car-Pooling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="" xmlns:a16="http://schemas.microsoft.com/office/drawing/2014/main" id="{7D019D58-DDC3-45A1-B83C-9A3489DC9179}"/>
                  </a:ext>
                </a:extLst>
              </p:cNvPr>
              <p:cNvSpPr/>
              <p:nvPr/>
            </p:nvSpPr>
            <p:spPr>
              <a:xfrm>
                <a:off x="6548499" y="4492085"/>
                <a:ext cx="411480" cy="22860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Car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872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3049649" y="216932"/>
            <a:ext cx="6362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mgm¨vi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vweZ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mgvavb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785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E5EA207-83F3-4F3C-94D0-7D4CA701A4E4}"/>
              </a:ext>
            </a:extLst>
          </p:cNvPr>
          <p:cNvSpPr txBox="1"/>
          <p:nvPr/>
        </p:nvSpPr>
        <p:spPr>
          <a:xfrm>
            <a:off x="755647" y="1549123"/>
            <a:ext cx="84343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 err="1"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 err="1"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moK</a:t>
            </a:r>
            <a:r>
              <a:rPr lang="en-US" sz="20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2000" b="1" dirty="0" err="1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20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0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¯’v </a:t>
            </a:r>
            <a:r>
              <a:rPr lang="en-US" sz="2000" b="1" dirty="0" err="1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20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h_vh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_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bUIqvK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 ˆ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Zwi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iv¯Ívi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mv‡_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dzUcv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_ I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Reªv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µ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wms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vK‡Z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moK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wbg©v‡Yi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mgq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iv¯Ívi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kÖYxweb¨vm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B›Uvi‡mKkb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cÖavb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mo‡K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BZ¨vw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eo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hvbevnb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PjvPj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mvBbGR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>
                <a:latin typeface="+mj-lt"/>
                <a:cs typeface="SutonnyMJ" pitchFamily="2" charset="0"/>
              </a:rPr>
              <a:t>(Road Signage and markings)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wWRvBb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†e,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UªvK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Uvwg©bvj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smtClean="0">
                <a:latin typeface="SutonnyMJ"/>
                <a:cs typeface="SutonnyMJ" pitchFamily="2" charset="0"/>
              </a:rPr>
              <a:t>|</a:t>
            </a:r>
            <a:endParaRPr lang="en-US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44EFA3B3-7389-4BF2-8A88-1A87E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30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928368" y="0"/>
            <a:ext cx="4483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hvZvqvZ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hvMv‡hvM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7971F220-A2ED-411A-8BE7-55AF5010F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852828"/>
              </p:ext>
            </p:extLst>
          </p:nvPr>
        </p:nvGraphicFramePr>
        <p:xfrm>
          <a:off x="529515" y="1275294"/>
          <a:ext cx="3707114" cy="2234364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148832">
                  <a:extLst>
                    <a:ext uri="{9D8B030D-6E8A-4147-A177-3AD203B41FA5}">
                      <a16:colId xmlns="" xmlns:a16="http://schemas.microsoft.com/office/drawing/2014/main" val="4170722654"/>
                    </a:ext>
                  </a:extLst>
                </a:gridCol>
                <a:gridCol w="1558282">
                  <a:extLst>
                    <a:ext uri="{9D8B030D-6E8A-4147-A177-3AD203B41FA5}">
                      <a16:colId xmlns="" xmlns:a16="http://schemas.microsoft.com/office/drawing/2014/main" val="4008770323"/>
                    </a:ext>
                  </a:extLst>
                </a:gridCol>
              </a:tblGrid>
              <a:tr h="3256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¯’vi †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kÖwYweb¨vm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mo‡Ki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‰`N©¨ (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12445836"/>
                  </a:ext>
                </a:extLst>
              </a:tr>
              <a:tr h="218941"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cÖvBgvix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15.55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37962241"/>
                  </a:ext>
                </a:extLst>
              </a:tr>
              <a:tr h="222787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m‡KÛvix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20.10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9110084"/>
                  </a:ext>
                </a:extLst>
              </a:tr>
              <a:tr h="279113"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Kv‡j±i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/ 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Uviwkqvwi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21.25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203650"/>
                  </a:ext>
                </a:extLst>
              </a:tr>
              <a:tr h="192806"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A¨vK‡mm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/ ¯’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41.25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63407435"/>
                  </a:ext>
                </a:extLst>
              </a:tr>
              <a:tr h="197405"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dzUcv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_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98.07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27797208"/>
                  </a:ext>
                </a:extLst>
              </a:tr>
              <a:tr h="239887"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evB-mvB‡Kj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10 (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cwieZ©b‡hvM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¨)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58902869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51C1A28F-8276-451F-9B2F-476DD6AFC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FDF034CD-622D-4A3A-9EE4-572CE9A81886}"/>
              </a:ext>
            </a:extLst>
          </p:cNvPr>
          <p:cNvGrpSpPr/>
          <p:nvPr/>
        </p:nvGrpSpPr>
        <p:grpSpPr>
          <a:xfrm>
            <a:off x="5783006" y="5949092"/>
            <a:ext cx="1658449" cy="812324"/>
            <a:chOff x="4738950" y="5335730"/>
            <a:chExt cx="2223500" cy="1082568"/>
          </a:xfrm>
        </p:grpSpPr>
        <p:pic>
          <p:nvPicPr>
            <p:cNvPr id="16" name="Picture 15">
              <a:extLst>
                <a:ext uri="{FF2B5EF4-FFF2-40B4-BE49-F238E27FC236}">
                  <a16:creationId xmlns="" xmlns:a16="http://schemas.microsoft.com/office/drawing/2014/main" id="{0CE9F489-45CB-4DD3-BCB7-991B1D458B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73787" y="5335730"/>
              <a:ext cx="376913" cy="67580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id="{F2EB1222-5A69-4AEE-A164-21E101D03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457" y="555143"/>
            <a:ext cx="4718543" cy="5909031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285801" y="5338169"/>
            <a:ext cx="2162240" cy="1452965"/>
            <a:chOff x="2263528" y="5274043"/>
            <a:chExt cx="2162240" cy="1588234"/>
          </a:xfrm>
        </p:grpSpPr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8B8EDD8D-A6C2-49DB-B06B-C17FB63ACE23}"/>
                </a:ext>
              </a:extLst>
            </p:cNvPr>
            <p:cNvGrpSpPr/>
            <p:nvPr/>
          </p:nvGrpSpPr>
          <p:grpSpPr>
            <a:xfrm>
              <a:off x="2263528" y="5274043"/>
              <a:ext cx="2162240" cy="1588234"/>
              <a:chOff x="3270694" y="4810217"/>
              <a:chExt cx="2162240" cy="1588234"/>
            </a:xfrm>
          </p:grpSpPr>
          <p:pic>
            <p:nvPicPr>
              <p:cNvPr id="5" name="Picture 4">
                <a:extLst>
                  <a:ext uri="{FF2B5EF4-FFF2-40B4-BE49-F238E27FC236}">
                    <a16:creationId xmlns="" xmlns:a16="http://schemas.microsoft.com/office/drawing/2014/main" id="{04DD4F3F-19E6-412B-A2D8-9A9E7514C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70694" y="4810217"/>
                <a:ext cx="1901656" cy="1477652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="" xmlns:a16="http://schemas.microsoft.com/office/drawing/2014/main" id="{21623A42-3EBC-47F6-A63E-E79C76578E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49788" y="6190038"/>
                <a:ext cx="1983146" cy="208413"/>
              </a:xfrm>
              <a:prstGeom prst="rect">
                <a:avLst/>
              </a:prstGeom>
            </p:spPr>
          </p:pic>
        </p:grpSp>
        <p:sp>
          <p:nvSpPr>
            <p:cNvPr id="12" name="Rectangle 11"/>
            <p:cNvSpPr/>
            <p:nvPr/>
          </p:nvSpPr>
          <p:spPr>
            <a:xfrm>
              <a:off x="2416118" y="6400038"/>
              <a:ext cx="287326" cy="1665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409492" y="6154877"/>
              <a:ext cx="287326" cy="166571"/>
            </a:xfrm>
            <a:prstGeom prst="rect">
              <a:avLst/>
            </a:prstGeom>
            <a:solidFill>
              <a:srgbClr val="E30EE8"/>
            </a:solidFill>
            <a:ln>
              <a:solidFill>
                <a:srgbClr val="E30E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402867" y="5896461"/>
              <a:ext cx="287326" cy="166571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396242" y="5638045"/>
              <a:ext cx="287326" cy="166571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7402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913064" y="0"/>
            <a:ext cx="4483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hvZvqvZ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hvMv‡hvM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3400" y="533406"/>
            <a:ext cx="3961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iv¯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vi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gvb`Û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wWRvBb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708598"/>
              </p:ext>
            </p:extLst>
          </p:nvPr>
        </p:nvGraphicFramePr>
        <p:xfrm>
          <a:off x="601571" y="1025843"/>
          <a:ext cx="3127677" cy="159063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0932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34407">
                  <a:extLst>
                    <a:ext uri="{9D8B030D-6E8A-4147-A177-3AD203B41FA5}">
                      <a16:colId xmlns="" xmlns:a16="http://schemas.microsoft.com/office/drawing/2014/main" val="4026999611"/>
                    </a:ext>
                  </a:extLst>
                </a:gridCol>
              </a:tblGrid>
              <a:tr h="1231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¯’vi †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kÖwYweb¨vm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gvb`Û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dzU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cÖvBgvix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SutonnyMJ" pitchFamily="2" charset="0"/>
                          <a:cs typeface="SutonnyMJ" pitchFamily="2" charset="0"/>
                        </a:rPr>
                        <a:t>60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3826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m‡KÛvix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SutonnyMJ" pitchFamily="2" charset="0"/>
                          <a:cs typeface="SutonnyMJ" pitchFamily="2" charset="0"/>
                        </a:rPr>
                        <a:t>40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7108"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Kv‡j±i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Uviwkqvwi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SutonnyMJ" pitchFamily="2" charset="0"/>
                          <a:cs typeface="SutonnyMJ" pitchFamily="2" charset="0"/>
                        </a:rPr>
                        <a:t>30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7108"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A¨vK‡mm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/¯’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SutonnyMJ" pitchFamily="2" charset="0"/>
                          <a:cs typeface="SutonnyMJ" pitchFamily="2" charset="0"/>
                        </a:rPr>
                        <a:t>20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FB40F57-23B4-4B9E-9B2A-FA6E282C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33700" y="5638800"/>
            <a:ext cx="4357116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29444" y="2962613"/>
            <a:ext cx="8810716" cy="3298300"/>
            <a:chOff x="1219200" y="5140416"/>
            <a:chExt cx="8810716" cy="3298300"/>
          </a:xfrm>
        </p:grpSpPr>
        <p:pic>
          <p:nvPicPr>
            <p:cNvPr id="15" name="Picture 14" descr="E:\salam\UGIIP-III\Final report\Chapainawabganj\report\map and pic\1.jpg"/>
            <p:cNvPicPr/>
            <p:nvPr/>
          </p:nvPicPr>
          <p:blipFill rotWithShape="1">
            <a:blip r:embed="rId3"/>
            <a:srcRect l="8974" r="6613" b="36282"/>
            <a:stretch/>
          </p:blipFill>
          <p:spPr bwMode="auto">
            <a:xfrm>
              <a:off x="1219200" y="5140416"/>
              <a:ext cx="8810716" cy="3298300"/>
            </a:xfrm>
            <a:prstGeom prst="rect">
              <a:avLst/>
            </a:prstGeom>
            <a:noFill/>
            <a:ln w="9525" cmpd="sng">
              <a:solidFill>
                <a:srgbClr val="4F81BD"/>
              </a:solidFill>
              <a:miter lim="800000"/>
              <a:headEnd/>
              <a:tailEnd/>
            </a:ln>
            <a:effectLst/>
          </p:spPr>
        </p:pic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AD50F30D-089D-4103-A88C-0774A564B361}"/>
                </a:ext>
              </a:extLst>
            </p:cNvPr>
            <p:cNvSpPr txBox="1"/>
            <p:nvPr/>
          </p:nvSpPr>
          <p:spPr>
            <a:xfrm>
              <a:off x="4701511" y="5140416"/>
              <a:ext cx="14442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Primary Road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19C3D8B2-DEBF-4194-8BBD-171F62E04429}"/>
              </a:ext>
            </a:extLst>
          </p:cNvPr>
          <p:cNvGrpSpPr/>
          <p:nvPr/>
        </p:nvGrpSpPr>
        <p:grpSpPr>
          <a:xfrm>
            <a:off x="629172" y="2959676"/>
            <a:ext cx="8783116" cy="3207048"/>
            <a:chOff x="601572" y="581922"/>
            <a:chExt cx="8783116" cy="3207048"/>
          </a:xfrm>
        </p:grpSpPr>
        <p:pic>
          <p:nvPicPr>
            <p:cNvPr id="16" name="Picture 15" descr="E:\salam\UGIIP-III\Final report\Chapainawabganj\report\map and pic\2.jpg"/>
            <p:cNvPicPr/>
            <p:nvPr/>
          </p:nvPicPr>
          <p:blipFill rotWithShape="1">
            <a:blip r:embed="rId4"/>
            <a:srcRect b="22068"/>
            <a:stretch/>
          </p:blipFill>
          <p:spPr bwMode="auto">
            <a:xfrm>
              <a:off x="601572" y="596567"/>
              <a:ext cx="8783116" cy="3192403"/>
            </a:xfrm>
            <a:prstGeom prst="rect">
              <a:avLst/>
            </a:prstGeom>
            <a:noFill/>
            <a:ln w="9525" cmpd="sng">
              <a:solidFill>
                <a:srgbClr val="4F81BD"/>
              </a:solidFill>
              <a:miter lim="800000"/>
              <a:headEnd/>
              <a:tailEnd/>
            </a:ln>
            <a:effectLst/>
          </p:spPr>
        </p:pic>
        <p:sp>
          <p:nvSpPr>
            <p:cNvPr id="2" name="TextBox 1">
              <a:extLst>
                <a:ext uri="{FF2B5EF4-FFF2-40B4-BE49-F238E27FC236}">
                  <a16:creationId xmlns="" xmlns:a16="http://schemas.microsoft.com/office/drawing/2014/main" id="{A5EDE606-4C37-42C9-A3C6-5D1E0434BD2C}"/>
                </a:ext>
              </a:extLst>
            </p:cNvPr>
            <p:cNvSpPr txBox="1"/>
            <p:nvPr/>
          </p:nvSpPr>
          <p:spPr>
            <a:xfrm>
              <a:off x="4126315" y="581922"/>
              <a:ext cx="1690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Secondary Road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94360" y="2959682"/>
            <a:ext cx="8778240" cy="3445213"/>
            <a:chOff x="-1905000" y="2959676"/>
            <a:chExt cx="8778240" cy="3445213"/>
          </a:xfrm>
        </p:grpSpPr>
        <p:pic>
          <p:nvPicPr>
            <p:cNvPr id="17" name="Picture 16" descr="E:\salam\UGIIP-III\Final report\Chapainawabganj\report\map and pic\3.gif"/>
            <p:cNvPicPr/>
            <p:nvPr/>
          </p:nvPicPr>
          <p:blipFill rotWithShape="1">
            <a:blip r:embed="rId5"/>
            <a:srcRect t="4461" b="6001"/>
            <a:stretch/>
          </p:blipFill>
          <p:spPr bwMode="auto">
            <a:xfrm>
              <a:off x="-1905000" y="2959676"/>
              <a:ext cx="8778240" cy="3445213"/>
            </a:xfrm>
            <a:prstGeom prst="rect">
              <a:avLst/>
            </a:prstGeom>
            <a:noFill/>
            <a:ln w="9525" cmpd="sng">
              <a:solidFill>
                <a:srgbClr val="4F81BD"/>
              </a:solidFill>
              <a:miter lim="800000"/>
              <a:headEnd/>
              <a:tailEnd/>
            </a:ln>
            <a:effectLst/>
          </p:spPr>
        </p:pic>
        <p:sp>
          <p:nvSpPr>
            <p:cNvPr id="11" name="Rectangle 10"/>
            <p:cNvSpPr/>
            <p:nvPr/>
          </p:nvSpPr>
          <p:spPr>
            <a:xfrm>
              <a:off x="629172" y="5715000"/>
              <a:ext cx="3866628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0" name="Picture 19"/>
          <p:cNvPicPr/>
          <p:nvPr/>
        </p:nvPicPr>
        <p:blipFill rotWithShape="1">
          <a:blip r:embed="rId6"/>
          <a:srcRect b="8606"/>
          <a:stretch/>
        </p:blipFill>
        <p:spPr bwMode="auto">
          <a:xfrm>
            <a:off x="609600" y="2971501"/>
            <a:ext cx="8787384" cy="3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4002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948606" y="0"/>
            <a:ext cx="4483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hvZvqvZ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hvMv‡hvM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3400" y="533406"/>
            <a:ext cx="35363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dzUcv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‡_i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gvb`Û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wWRvBb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656479" y="588884"/>
            <a:ext cx="4882376" cy="5876448"/>
            <a:chOff x="4656479" y="588884"/>
            <a:chExt cx="4882376" cy="5876448"/>
          </a:xfrm>
        </p:grpSpPr>
        <p:pic>
          <p:nvPicPr>
            <p:cNvPr id="12" name="Picture 11"/>
            <p:cNvPicPr/>
            <p:nvPr/>
          </p:nvPicPr>
          <p:blipFill rotWithShape="1">
            <a:blip r:embed="rId3"/>
            <a:srcRect t="6933" r="6193" b="933"/>
            <a:stretch/>
          </p:blipFill>
          <p:spPr bwMode="auto">
            <a:xfrm>
              <a:off x="4656479" y="588884"/>
              <a:ext cx="4882376" cy="5507116"/>
            </a:xfrm>
            <a:prstGeom prst="rect">
              <a:avLst/>
            </a:prstGeom>
            <a:noFill/>
            <a:ln w="9525">
              <a:solidFill>
                <a:srgbClr val="00B050"/>
              </a:solidFill>
              <a:miter lim="800000"/>
              <a:headEnd/>
              <a:tailEnd/>
            </a:ln>
          </p:spPr>
        </p:pic>
        <p:sp>
          <p:nvSpPr>
            <p:cNvPr id="2" name="TextBox 1"/>
            <p:cNvSpPr txBox="1"/>
            <p:nvPr/>
          </p:nvSpPr>
          <p:spPr>
            <a:xfrm>
              <a:off x="4656479" y="6096000"/>
              <a:ext cx="486852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wewfbœ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†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Rv‡bi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Rb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¨ </a:t>
              </a:r>
              <a:r>
                <a:rPr kumimoji="0" 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cÖ¯</a:t>
              </a:r>
              <a:r>
                <a:rPr kumimoji="0" 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Z</a:t>
              </a:r>
              <a:r>
                <a:rPr kumimoji="0" 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vweZ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dzUcv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‡_i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gvb`Û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I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wWRvBb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52406" y="2743200"/>
            <a:ext cx="4280063" cy="2787838"/>
            <a:chOff x="152400" y="2743200"/>
            <a:chExt cx="4280063" cy="2787838"/>
          </a:xfrm>
        </p:grpSpPr>
        <p:pic>
          <p:nvPicPr>
            <p:cNvPr id="13" name="Picture 12" descr="_Pic61"/>
            <p:cNvPicPr/>
            <p:nvPr/>
          </p:nvPicPr>
          <p:blipFill rotWithShape="1">
            <a:blip r:embed="rId4"/>
            <a:srcRect l="5627"/>
            <a:stretch/>
          </p:blipFill>
          <p:spPr bwMode="auto">
            <a:xfrm>
              <a:off x="152400" y="2743200"/>
              <a:ext cx="4280062" cy="2395538"/>
            </a:xfrm>
            <a:prstGeom prst="rect">
              <a:avLst/>
            </a:prstGeom>
            <a:noFill/>
            <a:ln w="9525">
              <a:solidFill>
                <a:srgbClr val="00B050"/>
              </a:solidFill>
              <a:miter lim="800000"/>
              <a:headEnd/>
              <a:tailEnd/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152401" y="5161706"/>
              <a:ext cx="428006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SutonnyMJ" pitchFamily="2" charset="0"/>
                </a:rPr>
                <a:t>Dedicated design for Wheelchair Users</a:t>
              </a:r>
            </a:p>
          </p:txBody>
        </p:sp>
      </p:grpSp>
      <p:pic>
        <p:nvPicPr>
          <p:cNvPr id="19" name="Picture 18"/>
          <p:cNvPicPr/>
          <p:nvPr/>
        </p:nvPicPr>
        <p:blipFill>
          <a:blip r:embed="rId5"/>
          <a:srcRect t="21315" r="2995"/>
          <a:stretch>
            <a:fillRect/>
          </a:stretch>
        </p:blipFill>
        <p:spPr bwMode="auto">
          <a:xfrm>
            <a:off x="381000" y="1066806"/>
            <a:ext cx="9144000" cy="4888107"/>
          </a:xfrm>
          <a:prstGeom prst="rect">
            <a:avLst/>
          </a:prstGeom>
          <a:noFill/>
          <a:ln w="9525" cmpd="sng">
            <a:solidFill>
              <a:srgbClr val="4F81BD"/>
            </a:solidFill>
            <a:miter lim="800000"/>
            <a:headEnd/>
            <a:tailEnd/>
          </a:ln>
          <a:effectLst/>
        </p:spPr>
      </p:pic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C007CE3-97AC-4AE6-9083-EFF3ADEBB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776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C007CE3-97AC-4AE6-9083-EFF3ADEBB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3358256" y="82645"/>
            <a:ext cx="60540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cÖwZwU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iv¯</a:t>
            </a:r>
            <a:r>
              <a:rPr lang="en-US" alt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alt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vi</a:t>
            </a:r>
            <a:r>
              <a:rPr lang="en-US" alt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AvBwW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Ges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we¯</a:t>
            </a:r>
            <a:r>
              <a:rPr lang="en-US" alt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alt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vwiZ</a:t>
            </a:r>
            <a:r>
              <a:rPr lang="en-US" alt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Z_¨ </a:t>
            </a:r>
            <a:r>
              <a:rPr lang="en-US" alt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m</a:t>
            </a:r>
            <a:r>
              <a:rPr lang="en-US" alt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¤^</a:t>
            </a:r>
            <a:r>
              <a:rPr lang="en-US" alt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wjZ</a:t>
            </a:r>
            <a:r>
              <a:rPr lang="en-US" alt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WvUv‡eR</a:t>
            </a:r>
            <a:endParaRPr lang="en-US" altLang="en-US" sz="2400" b="1" dirty="0"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792" y="526203"/>
            <a:ext cx="4459449" cy="59459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6" y="596137"/>
            <a:ext cx="2027343" cy="270312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165771" y="2147226"/>
            <a:ext cx="457812" cy="304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623583" y="647276"/>
            <a:ext cx="1641136" cy="14999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1623583" y="2452027"/>
            <a:ext cx="1641136" cy="316517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r="35811"/>
          <a:stretch/>
        </p:blipFill>
        <p:spPr>
          <a:xfrm>
            <a:off x="3264719" y="649184"/>
            <a:ext cx="6383300" cy="49680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356" y="1022170"/>
            <a:ext cx="9608263" cy="51032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1839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881755" y="64538"/>
            <a:ext cx="4483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hvZvqvZ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hvMv‡hvM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3400" y="533406"/>
            <a:ext cx="3459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evB-mvB‡Kj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‡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j‡bi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wWRvBb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pic>
        <p:nvPicPr>
          <p:cNvPr id="14" name="Picture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" t="2531" r="45757" b="3375"/>
          <a:stretch>
            <a:fillRect/>
          </a:stretch>
        </p:blipFill>
        <p:spPr bwMode="auto">
          <a:xfrm>
            <a:off x="526481" y="2832743"/>
            <a:ext cx="4681537" cy="3568063"/>
          </a:xfrm>
          <a:prstGeom prst="rect">
            <a:avLst/>
          </a:prstGeom>
          <a:noFill/>
          <a:ln w="9525" cmpd="sng">
            <a:solidFill>
              <a:srgbClr val="4F81BD"/>
            </a:solidFill>
            <a:miter lim="800000"/>
            <a:headEnd/>
            <a:tailEnd/>
          </a:ln>
          <a:effectLst/>
        </p:spPr>
      </p:pic>
      <p:pic>
        <p:nvPicPr>
          <p:cNvPr id="15" name="Picture 14" descr="Image result for bicycle lane demarcation sketchu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9"/>
          <a:stretch>
            <a:fillRect/>
          </a:stretch>
        </p:blipFill>
        <p:spPr bwMode="auto">
          <a:xfrm>
            <a:off x="5271261" y="2832743"/>
            <a:ext cx="4094414" cy="3564973"/>
          </a:xfrm>
          <a:prstGeom prst="rect">
            <a:avLst/>
          </a:prstGeom>
          <a:noFill/>
          <a:ln w="9525" cmpd="sng">
            <a:solidFill>
              <a:srgbClr val="4F81BD"/>
            </a:solidFill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85800" y="1066800"/>
            <a:ext cx="87630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cÖvBgvix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m‡KÛvix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iv‡W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mvB‡Kj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cÖ‡ek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msiwÿZ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ivL‡Z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Kv‡j±i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A¨vK‡mm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iv‡W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wPwýZ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j‡b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mvB‡Kj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Pvjv‡bv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Avjv`v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mvB‡Kj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cvwK©s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 _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cÖavb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mo‡Ki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mv‡_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ms‡hvM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_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K‡i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mvB‡Kj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PvjK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MYcwienY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e¨envi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cvi‡eb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evB-mvB‡Kj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j‡bi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wWRvBb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Ggbfv‡e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GKwU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Pjgvb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(Continue)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bUIqvK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ˆ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hvq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A37DBC89-7A5B-48C2-8ECF-A1AF72223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55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7" t="7887" r="3405" b="8732"/>
          <a:stretch/>
        </p:blipFill>
        <p:spPr>
          <a:xfrm>
            <a:off x="4961555" y="698460"/>
            <a:ext cx="4481848" cy="5718220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1331641" y="801644"/>
            <a:ext cx="8175005" cy="6085725"/>
            <a:chOff x="-920764" y="704776"/>
            <a:chExt cx="8175005" cy="6085725"/>
          </a:xfrm>
        </p:grpSpPr>
        <p:sp>
          <p:nvSpPr>
            <p:cNvPr id="21" name="Rectangle 20"/>
            <p:cNvSpPr/>
            <p:nvPr/>
          </p:nvSpPr>
          <p:spPr>
            <a:xfrm>
              <a:off x="2884888" y="5583551"/>
              <a:ext cx="1009046" cy="752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64" t="92528" r="74191" b="5298"/>
            <a:stretch/>
          </p:blipFill>
          <p:spPr>
            <a:xfrm>
              <a:off x="684677" y="6066129"/>
              <a:ext cx="1597744" cy="283155"/>
            </a:xfrm>
            <a:prstGeom prst="rect">
              <a:avLst/>
            </a:prstGeom>
          </p:spPr>
        </p:pic>
        <p:grpSp>
          <p:nvGrpSpPr>
            <p:cNvPr id="23" name="Group 22"/>
            <p:cNvGrpSpPr/>
            <p:nvPr/>
          </p:nvGrpSpPr>
          <p:grpSpPr>
            <a:xfrm>
              <a:off x="-920764" y="704776"/>
              <a:ext cx="8175005" cy="6085725"/>
              <a:chOff x="-920764" y="704776"/>
              <a:chExt cx="8175005" cy="6085725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6247234" y="1457857"/>
                <a:ext cx="100700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1:32,000</a:t>
                </a:r>
                <a:endParaRPr lang="en-US" dirty="0"/>
              </a:p>
            </p:txBody>
          </p:sp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81373" y="704776"/>
                <a:ext cx="809625" cy="752475"/>
              </a:xfrm>
              <a:prstGeom prst="rect">
                <a:avLst/>
              </a:prstGeom>
            </p:spPr>
          </p:pic>
          <p:sp>
            <p:nvSpPr>
              <p:cNvPr id="26" name="Rectangle 25"/>
              <p:cNvSpPr/>
              <p:nvPr/>
            </p:nvSpPr>
            <p:spPr>
              <a:xfrm>
                <a:off x="-920764" y="6513502"/>
                <a:ext cx="328224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sz="1200" b="1" dirty="0" smtClean="0"/>
                  <a:t>Existing Transport and Communication Structure</a:t>
                </a:r>
                <a:endParaRPr lang="en-US" sz="1200" b="1" dirty="0"/>
              </a:p>
            </p:txBody>
          </p:sp>
        </p:grpSp>
      </p:grp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5" t="92623" r="88091" b="5123"/>
          <a:stretch/>
        </p:blipFill>
        <p:spPr>
          <a:xfrm>
            <a:off x="2973128" y="6129684"/>
            <a:ext cx="337967" cy="270372"/>
          </a:xfrm>
          <a:prstGeom prst="rect">
            <a:avLst/>
          </a:prstGeom>
        </p:spPr>
      </p:pic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2D0D8C6B-A641-47EE-A350-E2A13C022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E4B0214C-1236-4968-BC57-38E1ADA44026}"/>
              </a:ext>
            </a:extLst>
          </p:cNvPr>
          <p:cNvSpPr/>
          <p:nvPr/>
        </p:nvSpPr>
        <p:spPr>
          <a:xfrm>
            <a:off x="1855304" y="-76200"/>
            <a:ext cx="59394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hvZvqvZ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hvMv‡hvM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¯’v)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027" y="727829"/>
            <a:ext cx="4954587" cy="615954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4592583A-CF4D-41C0-BC54-8F2E3E721DBD}"/>
              </a:ext>
            </a:extLst>
          </p:cNvPr>
          <p:cNvGrpSpPr/>
          <p:nvPr/>
        </p:nvGrpSpPr>
        <p:grpSpPr>
          <a:xfrm>
            <a:off x="7933023" y="724828"/>
            <a:ext cx="1456166" cy="708972"/>
            <a:chOff x="4738950" y="5335730"/>
            <a:chExt cx="2223500" cy="1082568"/>
          </a:xfrm>
        </p:grpSpPr>
        <p:pic>
          <p:nvPicPr>
            <p:cNvPr id="18" name="Picture 17">
              <a:extLst>
                <a:ext uri="{FF2B5EF4-FFF2-40B4-BE49-F238E27FC236}">
                  <a16:creationId xmlns="" xmlns:a16="http://schemas.microsoft.com/office/drawing/2014/main" id="{090DA4CF-D501-4234-A287-84A1CC48D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473787" y="5335730"/>
              <a:ext cx="376913" cy="675804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B0B829C9-4AF4-4169-9221-26507373A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446607"/>
              </p:ext>
            </p:extLst>
          </p:nvPr>
        </p:nvGraphicFramePr>
        <p:xfrm>
          <a:off x="49907" y="647270"/>
          <a:ext cx="4650881" cy="5482416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9811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94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02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95572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16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hvMv‡hvM</a:t>
                      </a:r>
                      <a:r>
                        <a:rPr lang="en-US" sz="16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16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¯’vi </a:t>
                      </a:r>
                      <a:r>
                        <a:rPr lang="en-US" sz="16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1600" b="1" dirty="0" err="1" smtClean="0">
                          <a:effectLst/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16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vebv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1600" b="1" u="none" strike="noStrike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600" b="1" u="none" strike="noStrike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Ae</a:t>
                      </a:r>
                      <a:r>
                        <a:rPr lang="en-US" sz="1600" b="1" u="none" strike="noStrike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2944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UªvK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baseline="0" dirty="0" err="1">
                          <a:latin typeface="SutonnyMJ" pitchFamily="2" charset="0"/>
                          <a:cs typeface="SutonnyMJ" pitchFamily="2" charset="0"/>
                        </a:rPr>
                        <a:t>Uvwg©bvj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1.5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bInvUv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07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2944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kern="12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cvwK©s</a:t>
                      </a:r>
                      <a:endParaRPr lang="en-US" sz="1600" b="0" i="0" u="none" strike="noStrike" kern="12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---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 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02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</a:tr>
              <a:tr h="271753">
                <a:tc rowSpan="3"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A‡Uv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wmGbwR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wi·v</a:t>
                      </a:r>
                      <a:r>
                        <a:rPr lang="en-US" sz="1600" u="none" strike="noStrike" baseline="0" dirty="0">
                          <a:latin typeface="SutonnyMJ" pitchFamily="2" charset="0"/>
                          <a:cs typeface="SutonnyMJ" pitchFamily="2" charset="0"/>
                        </a:rPr>
                        <a:t> ÷¨</a:t>
                      </a:r>
                      <a:r>
                        <a:rPr lang="en-US" sz="1600" u="none" strike="noStrike" baseline="0" dirty="0" err="1">
                          <a:latin typeface="SutonnyMJ" pitchFamily="2" charset="0"/>
                          <a:cs typeface="SutonnyMJ" pitchFamily="2" charset="0"/>
                        </a:rPr>
                        <a:t>vÛ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 rowSpan="3"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1.00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eqiv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civYcyi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01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17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 †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04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="" xmlns:a16="http://schemas.microsoft.com/office/drawing/2014/main" val="863988253"/>
                  </a:ext>
                </a:extLst>
              </a:tr>
              <a:tr h="2717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 †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07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="" xmlns:a16="http://schemas.microsoft.com/office/drawing/2014/main" val="1581001224"/>
                  </a:ext>
                </a:extLst>
              </a:tr>
              <a:tr h="271753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ij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†÷kb 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8.08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04</a:t>
                      </a:r>
                      <a:endParaRPr lang="en-US" sz="16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</a:tr>
              <a:tr h="53496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wm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Gb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wR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†÷kb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1.06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0" i="0" u="none" strike="noStrike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04</a:t>
                      </a:r>
                      <a:endParaRPr lang="en-US" sz="16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</a:tr>
              <a:tr h="55119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mZz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4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evkZjv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gveviKcyi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_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vbv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NvU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avcvNvU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cwðg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kwi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mZy</a:t>
                      </a:r>
                      <a:endParaRPr lang="en-US" sz="16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</a:tr>
              <a:tr h="1587788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gv‡oi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Dbœqb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14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wbD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gv‡K©U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gvo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bInvUv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gvo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evm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Uvwg©bvj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gvo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RjLvbv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gvo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AvKvk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gvngy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`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gvo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Qbevwo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gvo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wkscvov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gvo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U«vK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÷¨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vÛ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gvo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K‡jR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gvo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Lvivgc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«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gvo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_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vbv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gvo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bwebMi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gvo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Iqvi‡jm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gvo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nvmcvZvj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</a:t>
                      </a:r>
                    </a:p>
                  </a:txBody>
                  <a:tcPr marL="7739" marR="7739" marT="7917" marB="0" anchor="ctr"/>
                </a:tc>
              </a:tr>
            </a:tbl>
          </a:graphicData>
        </a:graphic>
      </p:graphicFrame>
      <p:cxnSp>
        <p:nvCxnSpPr>
          <p:cNvPr id="4" name="Straight Arrow Connector 3"/>
          <p:cNvCxnSpPr/>
          <p:nvPr/>
        </p:nvCxnSpPr>
        <p:spPr>
          <a:xfrm flipV="1">
            <a:off x="3142111" y="6027374"/>
            <a:ext cx="3004228" cy="6920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06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4024</TotalTime>
  <Words>1068</Words>
  <Application>Microsoft Office PowerPoint</Application>
  <PresentationFormat>A4 Paper (210x297 mm)</PresentationFormat>
  <Paragraphs>185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DDCL</dc:creator>
  <cp:lastModifiedBy>Windows User</cp:lastModifiedBy>
  <cp:revision>448</cp:revision>
  <dcterms:created xsi:type="dcterms:W3CDTF">2018-10-07T10:06:19Z</dcterms:created>
  <dcterms:modified xsi:type="dcterms:W3CDTF">2022-08-16T01:39:29Z</dcterms:modified>
</cp:coreProperties>
</file>