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683" r:id="rId2"/>
    <p:sldId id="728" r:id="rId3"/>
    <p:sldId id="727" r:id="rId4"/>
    <p:sldId id="625" r:id="rId5"/>
    <p:sldId id="626" r:id="rId6"/>
    <p:sldId id="729" r:id="rId7"/>
    <p:sldId id="730" r:id="rId8"/>
    <p:sldId id="731" r:id="rId9"/>
    <p:sldId id="732" r:id="rId10"/>
    <p:sldId id="733" r:id="rId11"/>
    <p:sldId id="734" r:id="rId12"/>
    <p:sldId id="735" r:id="rId13"/>
    <p:sldId id="736" r:id="rId1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-89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697F2-CDB6-49C6-8724-23E2DF2C22E5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D15C1-5C35-4324-AFB7-EFD74027E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71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7825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30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526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26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88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063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06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940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3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4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8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t>8/16/2022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5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t>8/16/2022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4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t>8/16/2022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0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8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1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5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2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115" y="1060485"/>
            <a:ext cx="9642491" cy="516797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40E4886F-4223-4C44-BE48-0FBD021CC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00FB0902-BB6C-40C2-B12F-101A98EBBC0F}"/>
              </a:ext>
            </a:extLst>
          </p:cNvPr>
          <p:cNvSpPr/>
          <p:nvPr/>
        </p:nvSpPr>
        <p:spPr>
          <a:xfrm>
            <a:off x="3472842" y="37879"/>
            <a:ext cx="59394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¯’v)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53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44469" y="1612906"/>
            <a:ext cx="9609137" cy="3704431"/>
            <a:chOff x="144463" y="1612900"/>
            <a:chExt cx="9761537" cy="3704431"/>
          </a:xfrm>
        </p:grpSpPr>
        <p:pic>
          <p:nvPicPr>
            <p:cNvPr id="4" name="Picture 3" descr="C:\Users\Najma\Desktop\Bus_Bay\Bus_bay4.jpg">
              <a:extLst>
                <a:ext uri="{FF2B5EF4-FFF2-40B4-BE49-F238E27FC236}">
                  <a16:creationId xmlns="" xmlns:a16="http://schemas.microsoft.com/office/drawing/2014/main" id="{5F3CAFB8-610D-428C-896C-D187FBF60D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63" y="1736725"/>
              <a:ext cx="4773712" cy="3580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 descr="C:\Users\Najma\Desktop\Bus_Bay\Bus_bay3.jpg">
              <a:extLst>
                <a:ext uri="{FF2B5EF4-FFF2-40B4-BE49-F238E27FC236}">
                  <a16:creationId xmlns="" xmlns:a16="http://schemas.microsoft.com/office/drawing/2014/main" id="{5B2A7EF8-6E18-4CF1-B132-E83EFB4EDD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594" y="1612900"/>
              <a:ext cx="4901406" cy="367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2584897" y="653733"/>
            <a:ext cx="4102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÷‡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-‡e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wWRvBb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92433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162EED8D-F18D-46A2-AA2D-4E52C9822A8B}"/>
              </a:ext>
            </a:extLst>
          </p:cNvPr>
          <p:cNvGrpSpPr/>
          <p:nvPr/>
        </p:nvGrpSpPr>
        <p:grpSpPr>
          <a:xfrm>
            <a:off x="1105108" y="551645"/>
            <a:ext cx="7870534" cy="5758543"/>
            <a:chOff x="1105108" y="551645"/>
            <a:chExt cx="7870534" cy="5758543"/>
          </a:xfrm>
        </p:grpSpPr>
        <p:pic>
          <p:nvPicPr>
            <p:cNvPr id="4" name="Picture 3" descr="_Pic51">
              <a:extLst>
                <a:ext uri="{FF2B5EF4-FFF2-40B4-BE49-F238E27FC236}">
                  <a16:creationId xmlns="" xmlns:a16="http://schemas.microsoft.com/office/drawing/2014/main" id="{EEC850F5-527B-481B-BF2B-0A9A3CEB6243}"/>
                </a:ext>
              </a:extLst>
            </p:cNvPr>
            <p:cNvPicPr/>
            <p:nvPr/>
          </p:nvPicPr>
          <p:blipFill>
            <a:blip r:embed="rId2"/>
            <a:srcRect l="12056" t="2974"/>
            <a:stretch>
              <a:fillRect/>
            </a:stretch>
          </p:blipFill>
          <p:spPr bwMode="auto">
            <a:xfrm>
              <a:off x="1105108" y="981499"/>
              <a:ext cx="7870534" cy="53286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F4A4A750-60FF-415A-A8C5-4BAC3A99D3B9}"/>
                </a:ext>
              </a:extLst>
            </p:cNvPr>
            <p:cNvSpPr txBox="1"/>
            <p:nvPr/>
          </p:nvSpPr>
          <p:spPr>
            <a:xfrm>
              <a:off x="2443229" y="551645"/>
              <a:ext cx="3819659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lvl="0" defTabSz="914400">
                <a:defRPr/>
              </a:pPr>
              <a:r>
                <a:rPr kumimoji="0" 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cÖ¯</a:t>
              </a:r>
              <a:r>
                <a:rPr kumimoji="0" 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Z</a:t>
              </a:r>
              <a:r>
                <a:rPr kumimoji="0" 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vweZ</a:t>
              </a: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AvaywbK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b="1" dirty="0" err="1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UªvK</a:t>
              </a:r>
              <a:r>
                <a:rPr lang="en-US" sz="2000" b="1" dirty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Uvwg©bvj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 Gi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wWRvBb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573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647789" y="64538"/>
            <a:ext cx="2672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10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="" xmlns:a16="http://schemas.microsoft.com/office/drawing/2014/main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6"/>
            <a:ext cx="7391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®‹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vkb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cwi‡mev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Drainage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&amp; Utility Services </a:t>
            </a:r>
            <a:r>
              <a:rPr kumimoji="0" lang="en-US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Plan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88640D15-AC94-46DC-BAFF-135CC9D4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80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340B1C09-2A46-4BDD-BA51-6DE869A1BD5A}"/>
              </a:ext>
            </a:extLst>
          </p:cNvPr>
          <p:cNvGrpSpPr/>
          <p:nvPr/>
        </p:nvGrpSpPr>
        <p:grpSpPr>
          <a:xfrm>
            <a:off x="2170002" y="548968"/>
            <a:ext cx="7727555" cy="5943600"/>
            <a:chOff x="2170002" y="548968"/>
            <a:chExt cx="7727555" cy="5943600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99851B85-4ED0-4AC1-AFF4-804B197C5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59328" y="548968"/>
              <a:ext cx="5638229" cy="59436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6A26F47E-42A3-4DD2-91CC-F68A1E20D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70002" y="4626727"/>
              <a:ext cx="2580625" cy="1792361"/>
            </a:xfrm>
            <a:prstGeom prst="rect">
              <a:avLst/>
            </a:prstGeom>
          </p:spPr>
        </p:pic>
      </p:grpSp>
      <p:sp>
        <p:nvSpPr>
          <p:cNvPr id="40" name="TextBox 39"/>
          <p:cNvSpPr txBox="1"/>
          <p:nvPr/>
        </p:nvSpPr>
        <p:spPr>
          <a:xfrm>
            <a:off x="6549004" y="9465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wPÎ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="" xmlns:a16="http://schemas.microsoft.com/office/drawing/2014/main" id="{B764F538-F855-4BDD-AC61-1C332B4A6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148336"/>
              </p:ext>
            </p:extLst>
          </p:nvPr>
        </p:nvGraphicFramePr>
        <p:xfrm>
          <a:off x="150125" y="1447800"/>
          <a:ext cx="3930556" cy="19038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0808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991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5059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6756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lang="en-US" sz="20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="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3.72 </a:t>
                      </a:r>
                      <a:r>
                        <a:rPr lang="en-US" sz="2000" b="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67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2000" b="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43.25 </a:t>
                      </a:r>
                      <a:r>
                        <a:rPr lang="en-US" sz="200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0348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46.97 </a:t>
                      </a:r>
                      <a:r>
                        <a:rPr lang="en-US" sz="20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23AABF3-D2D5-40E1-94DE-2BC42E485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DD39379C-40C8-47B1-9176-351DBBC9BD77}"/>
              </a:ext>
            </a:extLst>
          </p:cNvPr>
          <p:cNvGrpSpPr/>
          <p:nvPr/>
        </p:nvGrpSpPr>
        <p:grpSpPr>
          <a:xfrm>
            <a:off x="150124" y="914400"/>
            <a:ext cx="4070165" cy="5444875"/>
            <a:chOff x="150124" y="914400"/>
            <a:chExt cx="4070165" cy="5444875"/>
          </a:xfrm>
        </p:grpSpPr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61926671-39BA-4A4E-BD05-FFBD26B18A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5179"/>
            <a:stretch/>
          </p:blipFill>
          <p:spPr>
            <a:xfrm>
              <a:off x="1912704" y="4433588"/>
              <a:ext cx="2207016" cy="192568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BA8F00D5-98A5-4198-859B-CAB60DB2B396}"/>
                </a:ext>
              </a:extLst>
            </p:cNvPr>
            <p:cNvSpPr txBox="1"/>
            <p:nvPr/>
          </p:nvSpPr>
          <p:spPr>
            <a:xfrm>
              <a:off x="150124" y="914400"/>
              <a:ext cx="4070165" cy="34163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IqvW</a:t>
              </a:r>
              <a:r>
                <a:rPr lang="en-US" dirty="0" smtClean="0">
                  <a:latin typeface="SutonnyMJ" pitchFamily="2" charset="0"/>
                  <a:cs typeface="SutonnyMJ" pitchFamily="2" charset="0"/>
                </a:rPr>
                <a:t>© 01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, 06 I 08 G †Wª‡bi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cwigvY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AcÖZzj</a:t>
              </a:r>
              <a:r>
                <a:rPr lang="en-US" dirty="0" smtClean="0">
                  <a:latin typeface="SutonnyMJ"/>
                  <a:cs typeface="SutonnyMJ" pitchFamily="2" charset="0"/>
                </a:rPr>
                <a:t>|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dirty="0" err="1">
                  <a:latin typeface="SutonnyMJ" pitchFamily="2" charset="0"/>
                  <a:cs typeface="SutonnyMJ" pitchFamily="2" charset="0"/>
                </a:rPr>
                <a:t>mivmwi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b`x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Lv‡j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AvDUdj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†`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Iqv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Av‡Q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G‡Z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b`x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Lv‡ji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cvwb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`~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wlZ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nq</a:t>
              </a:r>
              <a:r>
                <a:rPr lang="en-US" dirty="0" smtClean="0">
                  <a:latin typeface="SutonnyMJ"/>
                  <a:cs typeface="SutonnyMJ" pitchFamily="2" charset="0"/>
                </a:rPr>
                <a:t>|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dirty="0">
                  <a:latin typeface="SutonnyMJ" pitchFamily="2" charset="0"/>
                  <a:cs typeface="SutonnyMJ" pitchFamily="2" charset="0"/>
                </a:rPr>
                <a:t>‡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cŠimfvq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AmsL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¨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KvjfvU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©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i‡q‡Q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G‡Z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cvwbi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¯^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vfvweK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cÖevn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evuav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cvq</a:t>
              </a:r>
              <a:r>
                <a:rPr lang="en-US" dirty="0" smtClean="0">
                  <a:latin typeface="SutonnyMJ"/>
                  <a:cs typeface="SutonnyMJ" pitchFamily="2" charset="0"/>
                </a:rPr>
                <a:t>|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dirty="0" err="1">
                  <a:latin typeface="SutonnyMJ" pitchFamily="2" charset="0"/>
                  <a:cs typeface="SutonnyMJ" pitchFamily="2" charset="0"/>
                </a:rPr>
                <a:t>e„wói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cvwb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I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gqjv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cvwb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cÖev‡ni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Avjv`v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†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Kvb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e¨e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¯’v †</a:t>
              </a: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bB</a:t>
              </a:r>
              <a:r>
                <a:rPr lang="en-US" dirty="0" smtClean="0">
                  <a:latin typeface="SutonnyMJ"/>
                  <a:cs typeface="SutonnyMJ" pitchFamily="2" charset="0"/>
                </a:rPr>
                <a:t>|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dirty="0" err="1">
                  <a:latin typeface="SutonnyMJ" pitchFamily="2" charset="0"/>
                  <a:cs typeface="SutonnyMJ" pitchFamily="2" charset="0"/>
                </a:rPr>
                <a:t>wej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,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Lvj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I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b`x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_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vKvq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†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cŠimfvi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†Wª‡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bR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e¨e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¯’v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fvj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Kivi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m¤¢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vebv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A‡bK</a:t>
              </a:r>
              <a:r>
                <a:rPr lang="en-US" dirty="0" smtClean="0">
                  <a:latin typeface="SutonnyMJ"/>
                  <a:cs typeface="SutonnyMJ" pitchFamily="2" charset="0"/>
                </a:rPr>
                <a:t>|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dirty="0">
                  <a:latin typeface="SutonnyMJ" pitchFamily="2" charset="0"/>
                  <a:cs typeface="SutonnyMJ" pitchFamily="2" charset="0"/>
                </a:rPr>
                <a:t>‡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cŠimfvi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f‚wg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AvbWz‡j‡UW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| †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Wªb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wbg©v‡Yi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mgq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GB †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ÿ‡Î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¸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iæZ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¡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w`‡Z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n‡e</a:t>
              </a:r>
              <a:r>
                <a:rPr lang="en-US" dirty="0" smtClean="0">
                  <a:latin typeface="SutonnyMJ"/>
                  <a:cs typeface="SutonnyMJ" pitchFamily="2" charset="0"/>
                </a:rPr>
                <a:t>|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pPr marL="285750" indent="-285750">
                <a:buFont typeface="Wingdings" panose="05000000000000000000" pitchFamily="2" charset="2"/>
                <a:buChar char="v"/>
              </a:pP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</p:grp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65098374-28DC-4A2F-8D8E-522D9077CBF6}"/>
              </a:ext>
            </a:extLst>
          </p:cNvPr>
          <p:cNvGrpSpPr/>
          <p:nvPr/>
        </p:nvGrpSpPr>
        <p:grpSpPr>
          <a:xfrm>
            <a:off x="8370722" y="1070010"/>
            <a:ext cx="1551896" cy="755580"/>
            <a:chOff x="4738950" y="5335730"/>
            <a:chExt cx="2223500" cy="1082568"/>
          </a:xfrm>
        </p:grpSpPr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6C778F94-C6CF-4B3D-BBC6-34B931B95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="" xmlns:a16="http://schemas.microsoft.com/office/drawing/2014/main" id="{D1C65730-2CB6-4550-955B-57DB7B959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259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6ECB6E9-265B-487B-962C-B3430DCEB6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818" r="3033"/>
          <a:stretch/>
        </p:blipFill>
        <p:spPr>
          <a:xfrm>
            <a:off x="3642042" y="452560"/>
            <a:ext cx="5489183" cy="602222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Box 3"/>
          <p:cNvSpPr txBox="1"/>
          <p:nvPr/>
        </p:nvSpPr>
        <p:spPr>
          <a:xfrm>
            <a:off x="1552001" y="666288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wPÎ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98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E5D3078-8C65-45D3-B986-5C9F239E3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340" y="609605"/>
            <a:ext cx="4424901" cy="610028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907802" y="140738"/>
            <a:ext cx="3504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®‹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wPwýZ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mgm¨vmg~n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024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91ADDD17-5F87-41CE-89D4-295535B93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72FE622-50DC-451C-BBF3-85C019027103}"/>
              </a:ext>
            </a:extLst>
          </p:cNvPr>
          <p:cNvSpPr/>
          <p:nvPr/>
        </p:nvSpPr>
        <p:spPr>
          <a:xfrm>
            <a:off x="603103" y="602403"/>
            <a:ext cx="11144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Rjve×Zv</a:t>
            </a:r>
            <a:r>
              <a:rPr lang="en-US" alt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: </a:t>
            </a:r>
            <a:endParaRPr lang="as-IN" altLang="en-US" sz="2000" b="1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452EA650-D3B7-4BDB-81DD-7E5E07495479}"/>
              </a:ext>
            </a:extLst>
          </p:cNvPr>
          <p:cNvGrpSpPr/>
          <p:nvPr/>
        </p:nvGrpSpPr>
        <p:grpSpPr>
          <a:xfrm>
            <a:off x="178904" y="1205950"/>
            <a:ext cx="3246875" cy="3570208"/>
            <a:chOff x="178904" y="1205950"/>
            <a:chExt cx="3246875" cy="3570208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BA483049-3BE4-44EB-A5C6-CDDA29254B10}"/>
                </a:ext>
              </a:extLst>
            </p:cNvPr>
            <p:cNvSpPr txBox="1"/>
            <p:nvPr/>
          </p:nvSpPr>
          <p:spPr>
            <a:xfrm>
              <a:off x="178905" y="1205950"/>
              <a:ext cx="3246874" cy="1477328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dirty="0" err="1">
                  <a:latin typeface="SutonnyMJ" pitchFamily="2" charset="0"/>
                  <a:cs typeface="SutonnyMJ" pitchFamily="2" charset="0"/>
                </a:rPr>
                <a:t>IqvW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© 06 G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me‡P‡q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†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ewk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Rjve×Zvi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m„wó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nq</a:t>
              </a:r>
              <a:r>
                <a:rPr lang="en-US" dirty="0" smtClean="0">
                  <a:latin typeface="SutonnyMJ"/>
                  <a:cs typeface="SutonnyMJ" pitchFamily="2" charset="0"/>
                </a:rPr>
                <a:t>|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dirty="0" err="1">
                  <a:latin typeface="SutonnyMJ" pitchFamily="2" charset="0"/>
                  <a:cs typeface="SutonnyMJ" pitchFamily="2" charset="0"/>
                </a:rPr>
                <a:t>GQvov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IqvW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© 01, 03, 07 I 09 G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Rjve×Zvi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m„wó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nq</a:t>
              </a:r>
              <a:r>
                <a:rPr lang="en-US" dirty="0" smtClean="0">
                  <a:latin typeface="SutonnyMJ"/>
                  <a:cs typeface="SutonnyMJ" pitchFamily="2" charset="0"/>
                </a:rPr>
                <a:t>|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12" name="TextBox 4">
              <a:extLst>
                <a:ext uri="{FF2B5EF4-FFF2-40B4-BE49-F238E27FC236}">
                  <a16:creationId xmlns="" xmlns:a16="http://schemas.microsoft.com/office/drawing/2014/main" id="{2BB49963-3EA6-4B4F-88F2-31EB8843FA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904" y="2683277"/>
              <a:ext cx="3246875" cy="2092881"/>
            </a:xfrm>
            <a:prstGeom prst="rect">
              <a:avLst/>
            </a:prstGeom>
            <a:noFill/>
            <a:ln w="9525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200" dirty="0"/>
                <a:t> </a:t>
              </a:r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Kvibt</a:t>
              </a:r>
              <a:endParaRPr lang="en-US" sz="2000" b="1" dirty="0">
                <a:latin typeface="SutonnyMJ" pitchFamily="2" charset="0"/>
                <a:cs typeface="SutonnyMJ" pitchFamily="2" charset="0"/>
              </a:endParaRPr>
            </a:p>
            <a:p>
              <a:pPr algn="just">
                <a:buFont typeface="Wingdings" pitchFamily="2" charset="2"/>
                <a:buChar char="Ø"/>
                <a:defRPr/>
              </a:pPr>
              <a:r>
                <a:rPr lang="en-US" dirty="0">
                  <a:latin typeface="SutonnyMJ" pitchFamily="2" charset="0"/>
                  <a:cs typeface="SutonnyMJ" pitchFamily="2" charset="0"/>
                </a:rPr>
                <a:t> ‡Wª‡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bR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cwiKíbv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bvB</a:t>
              </a:r>
              <a:r>
                <a:rPr lang="en-US" dirty="0" smtClean="0">
                  <a:latin typeface="SutonnyMJ"/>
                  <a:cs typeface="SutonnyMJ" pitchFamily="2" charset="0"/>
                </a:rPr>
                <a:t>|</a:t>
              </a:r>
              <a:endParaRPr lang="bn-IN" dirty="0">
                <a:latin typeface="SutonnyMJ" pitchFamily="2" charset="0"/>
              </a:endParaRPr>
            </a:p>
            <a:p>
              <a:pPr algn="just">
                <a:buFont typeface="Wingdings" pitchFamily="2" charset="2"/>
                <a:buChar char="Ø"/>
                <a:defRPr/>
              </a:pP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Lvj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/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wej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`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Lj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I </a:t>
              </a: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fivU</a:t>
              </a:r>
              <a:r>
                <a:rPr lang="en-US" dirty="0" smtClean="0">
                  <a:latin typeface="SutonnyMJ"/>
                  <a:cs typeface="SutonnyMJ" pitchFamily="2" charset="0"/>
                </a:rPr>
                <a:t>|</a:t>
              </a:r>
              <a:endParaRPr lang="bn-IN" dirty="0">
                <a:latin typeface="SutonnyMJ" pitchFamily="2" charset="0"/>
              </a:endParaRPr>
            </a:p>
            <a:p>
              <a:pPr algn="just">
                <a:buFont typeface="Wingdings" pitchFamily="2" charset="2"/>
                <a:buChar char="Ø"/>
                <a:defRPr/>
              </a:pP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ch©vß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‡Wª‡bi </a:t>
              </a: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Afve</a:t>
              </a:r>
              <a:r>
                <a:rPr lang="en-US" dirty="0" smtClean="0">
                  <a:latin typeface="SutonnyMJ"/>
                  <a:cs typeface="SutonnyMJ" pitchFamily="2" charset="0"/>
                </a:rPr>
                <a:t>|</a:t>
              </a:r>
              <a:endParaRPr lang="bn-IN" dirty="0">
                <a:latin typeface="SutonnyMJ" pitchFamily="2" charset="0"/>
              </a:endParaRPr>
            </a:p>
            <a:p>
              <a:pPr algn="just">
                <a:buFont typeface="Wingdings" pitchFamily="2" charset="2"/>
                <a:buChar char="Ø"/>
                <a:defRPr/>
              </a:pP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gqjv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AveR©bvq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‡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Wªb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cÖwZeÜKZv</a:t>
              </a:r>
              <a:r>
                <a:rPr lang="bn-IN" dirty="0">
                  <a:latin typeface="SutonnyMJ" pitchFamily="2" charset="0"/>
                </a:rPr>
                <a:t> </a:t>
              </a:r>
              <a:r>
                <a:rPr lang="bn-IN" dirty="0">
                  <a:latin typeface="SutonnyMJ"/>
                </a:rPr>
                <a:t>|</a:t>
              </a:r>
              <a:endParaRPr lang="bn-IN" dirty="0">
                <a:latin typeface="SutonnyMJ" pitchFamily="2" charset="0"/>
              </a:endParaRPr>
            </a:p>
            <a:p>
              <a:pPr algn="just">
                <a:buFont typeface="Wingdings" pitchFamily="2" charset="2"/>
                <a:buChar char="Ø"/>
                <a:defRPr/>
              </a:pPr>
              <a:r>
                <a:rPr lang="en-US" dirty="0">
                  <a:latin typeface="SutonnyMJ" pitchFamily="2" charset="0"/>
                  <a:cs typeface="SutonnyMJ" pitchFamily="2" charset="0"/>
                </a:rPr>
                <a:t> ‡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Kvb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mywbw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`©ó ‡Wª‡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bR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AvDUdj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bvB</a:t>
              </a:r>
              <a:r>
                <a:rPr lang="en-US" dirty="0" smtClean="0">
                  <a:latin typeface="SutonnyMJ"/>
                  <a:cs typeface="SutonnyMJ" pitchFamily="2" charset="0"/>
                </a:rPr>
                <a:t>|</a:t>
              </a:r>
              <a:endParaRPr lang="bn-IN" dirty="0">
                <a:latin typeface="SutonnyMJ" pitchFamily="2" charset="0"/>
              </a:endParaRPr>
            </a:p>
            <a:p>
              <a:pPr algn="just">
                <a:buFont typeface="Wingdings" pitchFamily="2" charset="2"/>
                <a:buChar char="Ø"/>
                <a:defRPr/>
              </a:pP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iÿYv‡eÿY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I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e¨e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¯’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vcbvi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 smtClean="0">
                  <a:latin typeface="SutonnyMJ" pitchFamily="2" charset="0"/>
                  <a:cs typeface="SutonnyMJ" pitchFamily="2" charset="0"/>
                </a:rPr>
                <a:t>Afve</a:t>
              </a:r>
              <a:r>
                <a:rPr lang="en-US" dirty="0" smtClean="0">
                  <a:latin typeface="SutonnyMJ"/>
                  <a:cs typeface="SutonnyMJ" pitchFamily="2" charset="0"/>
                </a:rPr>
                <a:t>|</a:t>
              </a:r>
              <a:endParaRPr lang="bn-IN" dirty="0">
                <a:latin typeface="SutonnyMJ" pitchFamily="2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78247" y="5535361"/>
            <a:ext cx="1913617" cy="664733"/>
            <a:chOff x="3589527" y="4448825"/>
            <a:chExt cx="1913617" cy="710263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1EC92186-20A0-4109-83CD-82173A31486E}"/>
                </a:ext>
              </a:extLst>
            </p:cNvPr>
            <p:cNvSpPr/>
            <p:nvPr/>
          </p:nvSpPr>
          <p:spPr>
            <a:xfrm>
              <a:off x="3589527" y="4448825"/>
              <a:ext cx="8640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Legend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="" xmlns:a16="http://schemas.microsoft.com/office/drawing/2014/main" id="{DC2A4A95-EAC0-49A3-8BB5-6493743BE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22752" y="4895319"/>
              <a:ext cx="1780392" cy="263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875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07802" y="140732"/>
            <a:ext cx="3504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mgm¨vmg~n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023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532F463-C125-4072-80DE-0E12CD127C0F}"/>
              </a:ext>
            </a:extLst>
          </p:cNvPr>
          <p:cNvSpPr txBox="1"/>
          <p:nvPr/>
        </p:nvSpPr>
        <p:spPr>
          <a:xfrm>
            <a:off x="685800" y="1219200"/>
            <a:ext cx="87264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/>
              <a:t> 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wbg©v‡Yi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mgq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nqwb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cÖ‡qvR‡bi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Zzjbvq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wbwg©Z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‡Wª‡bi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AcÖZzj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Wg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latin typeface="+mj-lt"/>
                <a:cs typeface="SutonnyMJ" pitchFamily="2" charset="0"/>
              </a:rPr>
              <a:t>(DEM)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el©v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gŠmy‡g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Rjve×Zv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Lv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‡Wª‡bi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mKj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Iqv‡W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cÖ‡qvRb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vKvq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wKQz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Iqv‡W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Rjve×Zv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Lv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cŠimfvq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wbPuy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Rwgi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fviZ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AvMZ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d¬vk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Avjv`v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¯’v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Kvi‡Y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cvnvwo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X‡ji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Kvi‡Y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eb¨v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bvMwiK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‡`i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cŠimfv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KejgvÎ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30%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fvjfv‡e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®‹vi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68%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jvK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†Wª‡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mš‘ó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bq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91ADDD17-5F87-41CE-89D4-295535B93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A43D3C76-550A-4EB1-95F4-C1B3EE1E337C}"/>
              </a:ext>
            </a:extLst>
          </p:cNvPr>
          <p:cNvGrpSpPr/>
          <p:nvPr/>
        </p:nvGrpSpPr>
        <p:grpSpPr>
          <a:xfrm>
            <a:off x="4043966" y="795605"/>
            <a:ext cx="5785834" cy="5798378"/>
            <a:chOff x="2847008" y="795605"/>
            <a:chExt cx="6565280" cy="5486400"/>
          </a:xfrm>
        </p:grpSpPr>
        <p:pic>
          <p:nvPicPr>
            <p:cNvPr id="1026" name="Picture 2" descr="Image result for contour map of sherpur">
              <a:extLst>
                <a:ext uri="{FF2B5EF4-FFF2-40B4-BE49-F238E27FC236}">
                  <a16:creationId xmlns="" xmlns:a16="http://schemas.microsoft.com/office/drawing/2014/main" id="{B1A3C547-8B06-45C0-B542-68705E20E3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7008" y="795605"/>
              <a:ext cx="6565280" cy="5486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Oval 1">
              <a:extLst>
                <a:ext uri="{FF2B5EF4-FFF2-40B4-BE49-F238E27FC236}">
                  <a16:creationId xmlns="" xmlns:a16="http://schemas.microsoft.com/office/drawing/2014/main" id="{C37CEF6C-8C4A-413A-BC43-0F43BA7117CD}"/>
                </a:ext>
              </a:extLst>
            </p:cNvPr>
            <p:cNvSpPr/>
            <p:nvPr/>
          </p:nvSpPr>
          <p:spPr>
            <a:xfrm>
              <a:off x="5456286" y="2590800"/>
              <a:ext cx="1143000" cy="830997"/>
            </a:xfrm>
            <a:prstGeom prst="ellipse">
              <a:avLst/>
            </a:prstGeom>
            <a:noFill/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355552" y="216932"/>
            <a:ext cx="5004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mgm¨vi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mgvavb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785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F87E0A7-25EE-4089-AA78-68C7225F8D21}"/>
              </a:ext>
            </a:extLst>
          </p:cNvPr>
          <p:cNvSpPr txBox="1"/>
          <p:nvPr/>
        </p:nvSpPr>
        <p:spPr>
          <a:xfrm>
            <a:off x="0" y="1143000"/>
            <a:ext cx="37338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cŠimfvi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Av‡kcv‡k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cÖPzi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GjvKv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Av‡Q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e¨envi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GKwU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Kvh©Kix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†Wª‡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cø¨vb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jvi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g‡a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wRsMv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nv‡bvq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,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gŠwm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I 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ZwK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cŠimfvi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†Wª‡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¯’vi mv‡_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ms‡hvM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Ki‡j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Rjve×Zv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wbimb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m¤¢e|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jv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…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wZK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m¤ú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weavq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Gi ¯^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KxqZv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iÿv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‡_©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ïaygvÎ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e„wói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cvwb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cwien‡Yi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‡`©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wkZ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(÷g©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) †Wª‡bi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ms‡hvM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Iqv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hv‡e</a:t>
            </a:r>
            <a:r>
              <a:rPr lang="en-US" dirty="0" smtClean="0">
                <a:latin typeface="SutonnyMJ"/>
                <a:cs typeface="SutonnyMJ" pitchFamily="2" charset="0"/>
              </a:rPr>
              <a:t>|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CD739CA-6E9F-41A3-80AB-3CD39E601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48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407392" y="213896"/>
            <a:ext cx="5004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®‹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vkb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wPwýZ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mgm¨vi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mgvavb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786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E5EA207-83F3-4F3C-94D0-7D4CA701A4E4}"/>
              </a:ext>
            </a:extLst>
          </p:cNvPr>
          <p:cNvSpPr txBox="1"/>
          <p:nvPr/>
        </p:nvSpPr>
        <p:spPr>
          <a:xfrm>
            <a:off x="682486" y="908934"/>
            <a:ext cx="88788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Wªb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wbg©v‡Yi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gvb`Û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AbymiY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cÖ¯ÍvweZ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®‹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cwi‡mev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h_vh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_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AbymiY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†Wª‡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bUIqvK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ˆ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‡Wª‡bi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cwigvY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mKj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Iqv‡W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cÖ¯Ívebv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(DEM)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Wªb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Wªb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wgwms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wjsK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¸‡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`~i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hv‡e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AvDUdj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Kv‡b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±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Kgb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GmwUwc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000" dirty="0">
                <a:solidFill>
                  <a:prstClr val="black"/>
                </a:solidFill>
                <a:cs typeface="SutonnyMJ" pitchFamily="2" charset="0"/>
              </a:rPr>
              <a:t>STP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) Gi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gva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¨‡g `~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wlZ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cvwb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weï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×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b`x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Lv‡j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wWmPvR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eªxR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KvjfvU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wmë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Uª¨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AvDUdj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evua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¯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øyBm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†MU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BZ¨vw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†Wª‡bi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K¤ú‡b›U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¸‡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A5E7A1A2-A405-4BD0-8D8E-F4CAF6195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328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268278" y="51840"/>
            <a:ext cx="3126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vebvmg~n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050192"/>
              </p:ext>
            </p:extLst>
          </p:nvPr>
        </p:nvGraphicFramePr>
        <p:xfrm>
          <a:off x="629444" y="1257389"/>
          <a:ext cx="3067711" cy="168249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{F2DE63D5-997A-4646-A377-4702673A728D}</a:tableStyleId>
              </a:tblPr>
              <a:tblGrid>
                <a:gridCol w="19971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061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7519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vebvmg~n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‰`N¨© (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.)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43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cÖ¯ÍvweZ</a:t>
                      </a: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 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cÖvBgvwi</a:t>
                      </a: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 †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Wªb</a:t>
                      </a:r>
                      <a:endParaRPr lang="en-US" sz="16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9.96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43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‡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m‡KÛvwi</a:t>
                      </a: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 †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Wªb</a:t>
                      </a:r>
                      <a:endParaRPr lang="en-US" sz="16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16.05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43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Uviwkqvwi</a:t>
                      </a: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 †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Wªb</a:t>
                      </a:r>
                      <a:endParaRPr lang="en-US" sz="16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21.05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87808212"/>
                  </a:ext>
                </a:extLst>
              </a:tr>
              <a:tr h="2643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‡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Wªb</a:t>
                      </a: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 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cÖk</a:t>
                      </a: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¯’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KiY</a:t>
                      </a:r>
                      <a:endParaRPr lang="en-US" sz="16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1.78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65536418"/>
                  </a:ext>
                </a:extLst>
              </a:tr>
              <a:tr h="2643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‡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givgZKiY</a:t>
                      </a:r>
                      <a:endParaRPr lang="en-US" sz="16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2.60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99934637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7914CD16-3E9B-4524-9446-70FBC384A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9CC0CBF-C057-4757-B435-DB9F5FD94A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3" t="8932" r="9392" b="27544"/>
          <a:stretch/>
        </p:blipFill>
        <p:spPr>
          <a:xfrm>
            <a:off x="4301545" y="594550"/>
            <a:ext cx="5604456" cy="62243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4AC53D4-463D-4614-A228-981892F4D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752" y="5116069"/>
            <a:ext cx="2068016" cy="158008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C9FCE63A-C49E-4DD5-8827-CE30690319F1}"/>
              </a:ext>
            </a:extLst>
          </p:cNvPr>
          <p:cNvGrpSpPr/>
          <p:nvPr/>
        </p:nvGrpSpPr>
        <p:grpSpPr>
          <a:xfrm>
            <a:off x="4738950" y="5673704"/>
            <a:ext cx="1529328" cy="744593"/>
            <a:chOff x="4738950" y="5335730"/>
            <a:chExt cx="2223500" cy="1082568"/>
          </a:xfrm>
        </p:grpSpPr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DFD1D7D7-619C-48D9-95CD-BD081F808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2AB1B8EA-C9B6-4AB1-9192-89D9BC7A2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DD1227C-7B6F-43C9-B7C3-547759B47E2E}"/>
              </a:ext>
            </a:extLst>
          </p:cNvPr>
          <p:cNvSpPr txBox="1"/>
          <p:nvPr/>
        </p:nvSpPr>
        <p:spPr>
          <a:xfrm>
            <a:off x="263000" y="733461"/>
            <a:ext cx="4038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†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‡Wª‡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bR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bUIqvK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6998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181A08D-1444-428D-93A1-0CB58B06F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199" y="526197"/>
            <a:ext cx="5652201" cy="59436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286111" y="61118"/>
            <a:ext cx="3126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vebvmg~n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244699" y="522783"/>
            <a:ext cx="9167589" cy="1061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252015"/>
              </p:ext>
            </p:extLst>
          </p:nvPr>
        </p:nvGraphicFramePr>
        <p:xfrm>
          <a:off x="244699" y="1169181"/>
          <a:ext cx="3749993" cy="141807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{F2DE63D5-997A-4646-A377-4702673A728D}</a:tableStyleId>
              </a:tblPr>
              <a:tblGrid>
                <a:gridCol w="10737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5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516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8310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vebvmg~n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eZ©gvb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cÖ¯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/>
                          <a:ea typeface="+mn-ea"/>
                          <a:cs typeface="SutonnyMJ" pitchFamily="2" charset="0"/>
                        </a:rPr>
                        <a:t>Z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vweZ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43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err="1">
                          <a:latin typeface="SutonnyMJ" pitchFamily="2" charset="0"/>
                          <a:cs typeface="SutonnyMJ" pitchFamily="2" charset="0"/>
                        </a:rPr>
                        <a:t>KvjfvU</a:t>
                      </a:r>
                      <a:r>
                        <a:rPr lang="en-US" sz="1600" b="0" dirty="0"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  <a:endParaRPr lang="en-US" sz="16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79 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6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4 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6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43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SutonnyMJ" pitchFamily="2" charset="0"/>
                          <a:cs typeface="SutonnyMJ" pitchFamily="2" charset="0"/>
                        </a:rPr>
                        <a:t>¯</a:t>
                      </a:r>
                      <a:r>
                        <a:rPr lang="en-US" sz="1600" b="0" dirty="0" err="1">
                          <a:latin typeface="SutonnyMJ" pitchFamily="2" charset="0"/>
                          <a:cs typeface="SutonnyMJ" pitchFamily="2" charset="0"/>
                        </a:rPr>
                        <a:t>øyBm</a:t>
                      </a:r>
                      <a:r>
                        <a:rPr lang="en-US" sz="1600" b="0" dirty="0">
                          <a:latin typeface="SutonnyMJ" pitchFamily="2" charset="0"/>
                          <a:cs typeface="SutonnyMJ" pitchFamily="2" charset="0"/>
                        </a:rPr>
                        <a:t> †MU </a:t>
                      </a:r>
                      <a:endParaRPr lang="en-US" sz="16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5 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6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43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err="1">
                          <a:latin typeface="SutonnyMJ" pitchFamily="2" charset="0"/>
                          <a:cs typeface="SutonnyMJ" pitchFamily="2" charset="0"/>
                        </a:rPr>
                        <a:t>AvDUdj</a:t>
                      </a:r>
                      <a:endParaRPr lang="en-US" sz="16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10 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6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7 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6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641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err="1">
                          <a:latin typeface="SutonnyMJ" pitchFamily="2" charset="0"/>
                          <a:cs typeface="SutonnyMJ" pitchFamily="2" charset="0"/>
                        </a:rPr>
                        <a:t>iv¯Ívmn</a:t>
                      </a:r>
                      <a:r>
                        <a:rPr lang="en-US" sz="1600" b="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dirty="0" err="1">
                          <a:latin typeface="SutonnyMJ" pitchFamily="2" charset="0"/>
                          <a:cs typeface="SutonnyMJ" pitchFamily="2" charset="0"/>
                        </a:rPr>
                        <a:t>evua</a:t>
                      </a:r>
                      <a:endParaRPr lang="en-US" sz="16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</a:t>
                      </a:r>
                      <a:endParaRPr lang="en-US" sz="16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b`xi</a:t>
                      </a:r>
                      <a:r>
                        <a:rPr lang="en-US" sz="16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`</a:t>
                      </a:r>
                      <a:r>
                        <a:rPr lang="en-US" sz="1600" b="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yBav‡i</a:t>
                      </a:r>
                      <a:r>
                        <a:rPr lang="en-US" sz="16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(15.50 </a:t>
                      </a:r>
                      <a:r>
                        <a:rPr lang="en-US" sz="16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7914CD16-3E9B-4524-9446-70FBC384A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F9B0EE98-CD02-420E-8234-29E2EEFE04DD}"/>
              </a:ext>
            </a:extLst>
          </p:cNvPr>
          <p:cNvGrpSpPr/>
          <p:nvPr/>
        </p:nvGrpSpPr>
        <p:grpSpPr>
          <a:xfrm>
            <a:off x="4301631" y="5685182"/>
            <a:ext cx="1505754" cy="733115"/>
            <a:chOff x="4738950" y="5335730"/>
            <a:chExt cx="2223500" cy="1082568"/>
          </a:xfrm>
        </p:grpSpPr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0337DE29-90F0-46CC-A097-522B49FF4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8A18DC40-459C-452A-8719-2F8ABAA79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EE4F730C-6D23-4183-94C4-086239F78AD4}"/>
              </a:ext>
            </a:extLst>
          </p:cNvPr>
          <p:cNvSpPr txBox="1"/>
          <p:nvPr/>
        </p:nvSpPr>
        <p:spPr>
          <a:xfrm>
            <a:off x="244699" y="539643"/>
            <a:ext cx="4017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†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‡Wª‡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bR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K¤ú‡b›U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A99C1D1C-43A9-4450-8D81-067E416C92A6}"/>
              </a:ext>
            </a:extLst>
          </p:cNvPr>
          <p:cNvGrpSpPr/>
          <p:nvPr/>
        </p:nvGrpSpPr>
        <p:grpSpPr>
          <a:xfrm>
            <a:off x="1282201" y="4893972"/>
            <a:ext cx="2839038" cy="1493750"/>
            <a:chOff x="1282201" y="4147332"/>
            <a:chExt cx="3254030" cy="2240390"/>
          </a:xfrm>
        </p:grpSpPr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7E94795D-48E6-4590-8507-9E1534711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82201" y="4147332"/>
              <a:ext cx="3254030" cy="189100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66F96B0C-5941-4232-8569-917B3D86C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81999" y="5946811"/>
              <a:ext cx="1658293" cy="4409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261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9244586" cy="360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C007CE3-97AC-4AE6-9083-EFF3ADEBB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3846952" y="0"/>
            <a:ext cx="59310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cÖwZwU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†Wª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i </a:t>
            </a: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AvBwW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Ges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we¯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vwiZ</a:t>
            </a:r>
            <a:r>
              <a:rPr lang="en-US" alt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Z_¨ m¤^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wjZ</a:t>
            </a:r>
            <a:r>
              <a:rPr lang="en-US" alt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WvUv‡eR</a:t>
            </a:r>
            <a:endParaRPr lang="en-US" altLang="en-US" sz="24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5084" r="11410"/>
          <a:stretch/>
        </p:blipFill>
        <p:spPr>
          <a:xfrm>
            <a:off x="2658894" y="889113"/>
            <a:ext cx="7119092" cy="37191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74" y="596137"/>
            <a:ext cx="1895794" cy="252772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267371" y="839126"/>
            <a:ext cx="457812" cy="304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1725183" y="839126"/>
            <a:ext cx="933711" cy="49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1725183" y="1143926"/>
            <a:ext cx="933711" cy="34643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613" y="596136"/>
            <a:ext cx="4656612" cy="614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7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4023</TotalTime>
  <Words>804</Words>
  <Application>Microsoft Office PowerPoint</Application>
  <PresentationFormat>A4 Paper (210x297 mm)</PresentationFormat>
  <Paragraphs>109</Paragraphs>
  <Slides>13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DDCL</dc:creator>
  <cp:lastModifiedBy>Windows User</cp:lastModifiedBy>
  <cp:revision>449</cp:revision>
  <dcterms:created xsi:type="dcterms:W3CDTF">2018-10-07T10:06:19Z</dcterms:created>
  <dcterms:modified xsi:type="dcterms:W3CDTF">2022-08-16T02:00:59Z</dcterms:modified>
</cp:coreProperties>
</file>