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714" r:id="rId2"/>
    <p:sldId id="710" r:id="rId3"/>
    <p:sldId id="711" r:id="rId4"/>
    <p:sldId id="712" r:id="rId5"/>
    <p:sldId id="713" r:id="rId6"/>
    <p:sldId id="631" r:id="rId7"/>
    <p:sldId id="704" r:id="rId8"/>
    <p:sldId id="732" r:id="rId9"/>
    <p:sldId id="731" r:id="rId10"/>
    <p:sldId id="730" r:id="rId11"/>
    <p:sldId id="632" r:id="rId12"/>
    <p:sldId id="662" r:id="rId13"/>
    <p:sldId id="634" r:id="rId14"/>
    <p:sldId id="635" r:id="rId15"/>
    <p:sldId id="630" r:id="rId16"/>
    <p:sldId id="733" r:id="rId17"/>
    <p:sldId id="734" r:id="rId18"/>
    <p:sldId id="740" r:id="rId19"/>
    <p:sldId id="736" r:id="rId20"/>
    <p:sldId id="737" r:id="rId21"/>
    <p:sldId id="738" r:id="rId22"/>
    <p:sldId id="741" r:id="rId23"/>
    <p:sldId id="716" r:id="rId24"/>
    <p:sldId id="717" r:id="rId25"/>
    <p:sldId id="676" r:id="rId2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-89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697F2-CDB6-49C6-8724-23E2DF2C22E5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D15C1-5C35-4324-AFB7-EFD74027E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71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6848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07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285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950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978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829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630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186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t>8/15/2022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t>8/15/2022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5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t>8/15/2022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4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t>8/15/2022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0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t>8/15/2022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t>8/15/2022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5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739762" y="9465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289" y="2438400"/>
            <a:ext cx="78028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KwVb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eR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¨©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c×wZ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Solid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Waste Management </a:t>
            </a:r>
            <a:r>
              <a:rPr kumimoji="0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System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3C7772-C797-4A01-A358-EF218C2B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16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3C7772-C797-4A01-A358-EF218C2B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A67C873-13C9-4957-BCE8-321E1BBA00B0}"/>
              </a:ext>
            </a:extLst>
          </p:cNvPr>
          <p:cNvSpPr txBox="1"/>
          <p:nvPr/>
        </p:nvSpPr>
        <p:spPr>
          <a:xfrm>
            <a:off x="540576" y="1035682"/>
            <a:ext cx="4297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†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Rb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¨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¨©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¯’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vcbv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21E23B42-E43D-4250-B5F6-7BD972C634CE}"/>
              </a:ext>
            </a:extLst>
          </p:cNvPr>
          <p:cNvSpPr/>
          <p:nvPr/>
        </p:nvSpPr>
        <p:spPr>
          <a:xfrm>
            <a:off x="519224" y="1786501"/>
            <a:ext cx="86376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¨©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vcbvq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RvZxq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ch©v‡q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cs typeface="SutonnyMJ" pitchFamily="2" charset="0"/>
              </a:rPr>
              <a:t>3R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KŠkj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SutonnyMJ" pitchFamily="2" charset="0"/>
              <a:cs typeface="SutonnyMJ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¨©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n«vm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cybte¨envi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m¤ú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cY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wnmv‡e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cybe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¨©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envi‡hvM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bxwZ‡K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cs typeface="SutonnyMJ" pitchFamily="2" charset="0"/>
              </a:rPr>
              <a:t>3R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wn‡m‡e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wPwýZ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n‡q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_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v‡K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endParaRPr lang="en-US" dirty="0">
              <a:latin typeface="SutonnyMJ" pitchFamily="2" charset="0"/>
              <a:cs typeface="SutonnyMJ" pitchFamily="2" charset="0"/>
            </a:endParaRP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¨©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n«vm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hZœ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mnKv‡i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mewKQy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e‡R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¨©i m…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wó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n«vm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dirty="0" err="1">
                <a:latin typeface="SutonnyMJ" pitchFamily="2" charset="0"/>
                <a:cs typeface="SutonnyMJ" pitchFamily="2" charset="0"/>
              </a:rPr>
              <a:t>cybte¨envi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wKQyi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cybte¨envi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e‡R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¨©i m…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wó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n«vm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|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1" dirty="0" err="1">
                <a:latin typeface="SutonnyMJ" pitchFamily="2" charset="0"/>
                <a:cs typeface="SutonnyMJ" pitchFamily="2" charset="0"/>
              </a:rPr>
              <a:t>wimvB‡Kwjs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¨©‡K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m¤ú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wnmv‡e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92484B96-D92F-4587-A8CA-E6C2BB0DB405}"/>
              </a:ext>
            </a:extLst>
          </p:cNvPr>
          <p:cNvSpPr/>
          <p:nvPr/>
        </p:nvSpPr>
        <p:spPr>
          <a:xfrm>
            <a:off x="4800128" y="64538"/>
            <a:ext cx="461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¨©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vcbv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9065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3C7772-C797-4A01-A358-EF218C2B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A67C873-13C9-4957-BCE8-321E1BBA00B0}"/>
              </a:ext>
            </a:extLst>
          </p:cNvPr>
          <p:cNvSpPr txBox="1"/>
          <p:nvPr/>
        </p:nvSpPr>
        <p:spPr>
          <a:xfrm>
            <a:off x="519223" y="533406"/>
            <a:ext cx="5119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†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Rb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¨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¨©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¯’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vcbv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C13A75F-B5A8-44FE-AA7B-46F97B504D10}"/>
              </a:ext>
            </a:extLst>
          </p:cNvPr>
          <p:cNvSpPr/>
          <p:nvPr/>
        </p:nvSpPr>
        <p:spPr>
          <a:xfrm>
            <a:off x="4100275" y="3205070"/>
            <a:ext cx="1543539" cy="369332"/>
          </a:xfrm>
          <a:prstGeom prst="rect">
            <a:avLst/>
          </a:prstGeom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n-US" b="1" dirty="0" err="1">
                <a:latin typeface="SutonnyMJ" pitchFamily="2" charset="0"/>
                <a:cs typeface="SutonnyMJ" pitchFamily="2" charset="0"/>
              </a:rPr>
              <a:t>msM«n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cwienb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FAAC00AA-09A9-45B3-8181-986FCAA13BE5}"/>
              </a:ext>
            </a:extLst>
          </p:cNvPr>
          <p:cNvGrpSpPr/>
          <p:nvPr/>
        </p:nvGrpSpPr>
        <p:grpSpPr>
          <a:xfrm>
            <a:off x="3850536" y="1104763"/>
            <a:ext cx="2085429" cy="577875"/>
            <a:chOff x="4248101" y="998747"/>
            <a:chExt cx="2085429" cy="57787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76D1992F-7261-47B6-A89B-AD9A3B027B13}"/>
                </a:ext>
              </a:extLst>
            </p:cNvPr>
            <p:cNvSpPr/>
            <p:nvPr/>
          </p:nvSpPr>
          <p:spPr>
            <a:xfrm>
              <a:off x="4248101" y="998747"/>
              <a:ext cx="2085429" cy="331003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eR</a:t>
              </a:r>
              <a:r>
                <a:rPr lang="en-US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¨© </a:t>
              </a:r>
              <a:r>
                <a:rPr lang="en-US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e¨e</a:t>
              </a:r>
              <a:r>
                <a:rPr lang="en-US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¯’</a:t>
              </a:r>
              <a:r>
                <a:rPr lang="en-US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vcbv</a:t>
              </a:r>
              <a:r>
                <a:rPr lang="en-US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c×wZ</a:t>
              </a:r>
              <a:endParaRPr lang="en-US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xmlns="" id="{03A51571-4526-44DA-9ED4-04ABF73AE5FA}"/>
                </a:ext>
              </a:extLst>
            </p:cNvPr>
            <p:cNvCxnSpPr>
              <a:cxnSpLocks/>
            </p:cNvCxnSpPr>
            <p:nvPr/>
          </p:nvCxnSpPr>
          <p:spPr>
            <a:xfrm>
              <a:off x="5279956" y="1302302"/>
              <a:ext cx="3273" cy="274320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xmlns="" id="{94D16BF0-D756-46C1-9442-C4F1FFCB2895}"/>
              </a:ext>
            </a:extLst>
          </p:cNvPr>
          <p:cNvGrpSpPr/>
          <p:nvPr/>
        </p:nvGrpSpPr>
        <p:grpSpPr>
          <a:xfrm>
            <a:off x="703208" y="1651274"/>
            <a:ext cx="8311919" cy="1566647"/>
            <a:chOff x="703208" y="1651274"/>
            <a:chExt cx="8311919" cy="1566647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xmlns="" id="{1799BD94-BD63-48E2-AC86-EC02D6AF2B9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4727146" y="3080040"/>
              <a:ext cx="274320" cy="1442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04E8E7BA-0A02-4C99-BE28-D7E1F902C308}"/>
                </a:ext>
              </a:extLst>
            </p:cNvPr>
            <p:cNvGrpSpPr/>
            <p:nvPr/>
          </p:nvGrpSpPr>
          <p:grpSpPr>
            <a:xfrm>
              <a:off x="703208" y="1651274"/>
              <a:ext cx="8311919" cy="1290483"/>
              <a:chOff x="703208" y="1651274"/>
              <a:chExt cx="8311919" cy="1290483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xmlns="" id="{3AA48E69-F83E-4F01-A8D5-52693247C9DC}"/>
                  </a:ext>
                </a:extLst>
              </p:cNvPr>
              <p:cNvGrpSpPr/>
              <p:nvPr/>
            </p:nvGrpSpPr>
            <p:grpSpPr>
              <a:xfrm>
                <a:off x="1311963" y="1651274"/>
                <a:ext cx="6983897" cy="655701"/>
                <a:chOff x="1311963" y="1651274"/>
                <a:chExt cx="6983897" cy="655701"/>
              </a:xfrm>
            </p:grpSpPr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xmlns="" id="{0BDAF048-472F-4A6F-8CA3-02980BF534AC}"/>
                    </a:ext>
                  </a:extLst>
                </p:cNvPr>
                <p:cNvGrpSpPr/>
                <p:nvPr/>
              </p:nvGrpSpPr>
              <p:grpSpPr>
                <a:xfrm>
                  <a:off x="1311963" y="2032655"/>
                  <a:ext cx="6983897" cy="274320"/>
                  <a:chOff x="1311963" y="2032655"/>
                  <a:chExt cx="6983897" cy="274320"/>
                </a:xfrm>
              </p:grpSpPr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xmlns="" id="{18D312CF-367A-49D0-B12B-FC7C725CD01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311963" y="2305651"/>
                    <a:ext cx="6983897" cy="0"/>
                  </a:xfrm>
                  <a:prstGeom prst="line">
                    <a:avLst/>
                  </a:prstGeom>
                  <a:ln w="38100">
                    <a:solidFill>
                      <a:srgbClr val="92D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Arrow Connector 31">
                    <a:extLst>
                      <a:ext uri="{FF2B5EF4-FFF2-40B4-BE49-F238E27FC236}">
                        <a16:creationId xmlns:a16="http://schemas.microsoft.com/office/drawing/2014/main" xmlns="" id="{15A8F6C1-F3AC-495B-B4BE-1BA3F60039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V="1">
                    <a:off x="4735607" y="2169094"/>
                    <a:ext cx="274320" cy="1442"/>
                  </a:xfrm>
                  <a:prstGeom prst="straightConnector1">
                    <a:avLst/>
                  </a:prstGeom>
                  <a:ln w="38100">
                    <a:solidFill>
                      <a:srgbClr val="92D05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xmlns="" id="{04DACECF-59DF-49BA-8858-6994276CB60B}"/>
                    </a:ext>
                  </a:extLst>
                </p:cNvPr>
                <p:cNvSpPr/>
                <p:nvPr/>
              </p:nvSpPr>
              <p:spPr>
                <a:xfrm>
                  <a:off x="4241257" y="1651274"/>
                  <a:ext cx="1282998" cy="369332"/>
                </a:xfrm>
                <a:prstGeom prst="rect">
                  <a:avLst/>
                </a:prstGeom>
                <a:ln w="28575">
                  <a:solidFill>
                    <a:srgbClr val="92D05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 err="1">
                      <a:latin typeface="SutonnyMJ" pitchFamily="2" charset="0"/>
                      <a:cs typeface="SutonnyMJ" pitchFamily="2" charset="0"/>
                    </a:rPr>
                    <a:t>eR</a:t>
                  </a:r>
                  <a:r>
                    <a:rPr lang="en-US" b="1" dirty="0">
                      <a:latin typeface="SutonnyMJ" pitchFamily="2" charset="0"/>
                      <a:cs typeface="SutonnyMJ" pitchFamily="2" charset="0"/>
                    </a:rPr>
                    <a:t>¨© </a:t>
                  </a:r>
                  <a:r>
                    <a:rPr lang="en-US" b="1" dirty="0" err="1">
                      <a:latin typeface="SutonnyMJ" pitchFamily="2" charset="0"/>
                      <a:cs typeface="SutonnyMJ" pitchFamily="2" charset="0"/>
                    </a:rPr>
                    <a:t>Drcv`b</a:t>
                  </a:r>
                  <a:endParaRPr lang="en-US" b="1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</p:grp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xmlns="" id="{28EFAD51-1AC4-47E0-AA02-7DC1F5605B6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177396" y="2440695"/>
                <a:ext cx="274320" cy="1442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xmlns="" id="{6A048EEC-74BB-4B00-A47E-47708924071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2888581" y="2438116"/>
                <a:ext cx="274320" cy="1442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xmlns="" id="{8CFECEED-965F-4EC8-9C2F-DB7B40F39C6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4735606" y="2423555"/>
                <a:ext cx="274320" cy="1442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xmlns="" id="{C96517EF-3944-478E-B670-5B43F76DAC6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6521903" y="2423555"/>
                <a:ext cx="274320" cy="1442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xmlns="" id="{367BC40A-841F-4D2F-A83A-A652FAF7528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8157978" y="2423555"/>
                <a:ext cx="274320" cy="1442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xmlns="" id="{4A5610E9-5982-4B88-AE1A-E7204876EFBC}"/>
                  </a:ext>
                </a:extLst>
              </p:cNvPr>
              <p:cNvSpPr/>
              <p:nvPr/>
            </p:nvSpPr>
            <p:spPr>
              <a:xfrm>
                <a:off x="703208" y="2561436"/>
                <a:ext cx="122319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M…n¯’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vjxi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eR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©¨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xmlns="" id="{79A7311E-3CA0-42FD-A0F5-347CBE089DEE}"/>
                  </a:ext>
                </a:extLst>
              </p:cNvPr>
              <p:cNvSpPr/>
              <p:nvPr/>
            </p:nvSpPr>
            <p:spPr>
              <a:xfrm>
                <a:off x="2580827" y="2551872"/>
                <a:ext cx="8883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wkí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eR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©¨ 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xmlns="" id="{8D523AD1-0BC8-48CF-B0EC-7C0921AE9CDB}"/>
                  </a:ext>
                </a:extLst>
              </p:cNvPr>
              <p:cNvSpPr/>
              <p:nvPr/>
            </p:nvSpPr>
            <p:spPr>
              <a:xfrm>
                <a:off x="4144923" y="2541578"/>
                <a:ext cx="14542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KvuPvevRv‡ii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eR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©¨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xmlns="" id="{6EAB2352-E4FA-4D8C-B42B-0D32E3DEBA86}"/>
                  </a:ext>
                </a:extLst>
              </p:cNvPr>
              <p:cNvSpPr/>
              <p:nvPr/>
            </p:nvSpPr>
            <p:spPr>
              <a:xfrm>
                <a:off x="6182114" y="2541578"/>
                <a:ext cx="95731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iv¯Ívi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eR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©¨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xmlns="" id="{6294B24C-B226-4041-A5C2-322A23F7EDEE}"/>
                  </a:ext>
                </a:extLst>
              </p:cNvPr>
              <p:cNvSpPr/>
              <p:nvPr/>
            </p:nvSpPr>
            <p:spPr>
              <a:xfrm>
                <a:off x="7573707" y="2541578"/>
                <a:ext cx="144142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nvmcvZv‡ji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eR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©¨</a:t>
                </a: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xmlns="" id="{4862683F-58D5-463C-A591-5D5CD0E2DAF8}"/>
                  </a:ext>
                </a:extLst>
              </p:cNvPr>
              <p:cNvGrpSpPr/>
              <p:nvPr/>
            </p:nvGrpSpPr>
            <p:grpSpPr>
              <a:xfrm>
                <a:off x="703208" y="2554987"/>
                <a:ext cx="8311919" cy="386770"/>
                <a:chOff x="703208" y="2554987"/>
                <a:chExt cx="8311919" cy="386770"/>
              </a:xfrm>
            </p:grpSpPr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xmlns="" id="{83A284D3-3251-4B52-B07E-30B5C27AD1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07852" y="2930768"/>
                  <a:ext cx="8307275" cy="0"/>
                </a:xfrm>
                <a:prstGeom prst="line">
                  <a:avLst/>
                </a:prstGeom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xmlns="" id="{1F1A735B-186E-435D-B965-3E573C7C0E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H="1">
                  <a:off x="8818995" y="2737867"/>
                  <a:ext cx="365760" cy="0"/>
                </a:xfrm>
                <a:prstGeom prst="line">
                  <a:avLst/>
                </a:prstGeom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xmlns="" id="{BB85146A-1C9B-48AB-BCC0-C9B3B44050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03208" y="2575997"/>
                  <a:ext cx="8307275" cy="0"/>
                </a:xfrm>
                <a:prstGeom prst="line">
                  <a:avLst/>
                </a:prstGeom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xmlns="" id="{456D7F27-64AA-492F-88DA-40F869C850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H="1">
                  <a:off x="530603" y="2758877"/>
                  <a:ext cx="365760" cy="0"/>
                </a:xfrm>
                <a:prstGeom prst="line">
                  <a:avLst/>
                </a:prstGeom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xmlns="" id="{AE904C21-6012-40CB-B59B-F92F47D90E4F}"/>
              </a:ext>
            </a:extLst>
          </p:cNvPr>
          <p:cNvCxnSpPr>
            <a:stCxn id="14" idx="3"/>
          </p:cNvCxnSpPr>
          <p:nvPr/>
        </p:nvCxnSpPr>
        <p:spPr>
          <a:xfrm>
            <a:off x="5643814" y="3389736"/>
            <a:ext cx="2047934" cy="669854"/>
          </a:xfrm>
          <a:prstGeom prst="bentConnector3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8A026280-BB4F-4594-A72C-B6DC3F14E439}"/>
              </a:ext>
            </a:extLst>
          </p:cNvPr>
          <p:cNvSpPr/>
          <p:nvPr/>
        </p:nvSpPr>
        <p:spPr>
          <a:xfrm>
            <a:off x="7691748" y="3750007"/>
            <a:ext cx="2159153" cy="646331"/>
          </a:xfrm>
          <a:prstGeom prst="rect">
            <a:avLst/>
          </a:prstGeom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nvmcvZvj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¨©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c„_K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msMÖn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Bbwm‡b‡iUi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G `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nY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xmlns="" id="{9ED79179-8905-40A3-BABD-AA67FCEB8E3D}"/>
              </a:ext>
            </a:extLst>
          </p:cNvPr>
          <p:cNvGrpSpPr/>
          <p:nvPr/>
        </p:nvGrpSpPr>
        <p:grpSpPr>
          <a:xfrm>
            <a:off x="212039" y="3389736"/>
            <a:ext cx="3888236" cy="897168"/>
            <a:chOff x="212039" y="3389736"/>
            <a:chExt cx="3888236" cy="897168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xmlns="" id="{067AFF4A-3501-4485-A250-B02E44728044}"/>
                </a:ext>
              </a:extLst>
            </p:cNvPr>
            <p:cNvSpPr/>
            <p:nvPr/>
          </p:nvSpPr>
          <p:spPr>
            <a:xfrm>
              <a:off x="212039" y="3640573"/>
              <a:ext cx="1860106" cy="646331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 err="1">
                  <a:latin typeface="SutonnyMJ" pitchFamily="2" charset="0"/>
                  <a:cs typeface="SutonnyMJ" pitchFamily="2" charset="0"/>
                </a:rPr>
                <a:t>wmweI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Kgx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©‡`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gva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¨‡g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evmvevwoi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eR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¨©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msMÖn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BD486E3D-D88B-410A-AFAB-CF5254410D33}"/>
                </a:ext>
              </a:extLst>
            </p:cNvPr>
            <p:cNvGrpSpPr/>
            <p:nvPr/>
          </p:nvGrpSpPr>
          <p:grpSpPr>
            <a:xfrm>
              <a:off x="1177453" y="3389736"/>
              <a:ext cx="2922822" cy="283392"/>
              <a:chOff x="1177453" y="3389736"/>
              <a:chExt cx="2922822" cy="283392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xmlns="" id="{748B35B1-8DEA-4ECC-92DD-67169B5A0266}"/>
                  </a:ext>
                </a:extLst>
              </p:cNvPr>
              <p:cNvCxnSpPr>
                <a:stCxn id="14" idx="1"/>
              </p:cNvCxnSpPr>
              <p:nvPr/>
            </p:nvCxnSpPr>
            <p:spPr>
              <a:xfrm flipH="1">
                <a:off x="1177453" y="3389736"/>
                <a:ext cx="2922822" cy="15389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xmlns="" id="{6F49358D-84DD-42E3-A646-DE3F6BB5803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054266" y="3535247"/>
                <a:ext cx="274320" cy="1442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xmlns="" id="{39492550-D252-4ED5-8903-6B7CEF5976BE}"/>
              </a:ext>
            </a:extLst>
          </p:cNvPr>
          <p:cNvCxnSpPr>
            <a:cxnSpLocks/>
          </p:cNvCxnSpPr>
          <p:nvPr/>
        </p:nvCxnSpPr>
        <p:spPr>
          <a:xfrm>
            <a:off x="2067341" y="4033459"/>
            <a:ext cx="1417320" cy="0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4B5C4196-112E-4B35-802D-4F5F3E6A4FC6}"/>
              </a:ext>
            </a:extLst>
          </p:cNvPr>
          <p:cNvGrpSpPr/>
          <p:nvPr/>
        </p:nvGrpSpPr>
        <p:grpSpPr>
          <a:xfrm>
            <a:off x="3480852" y="3589512"/>
            <a:ext cx="2813931" cy="909012"/>
            <a:chOff x="3480852" y="3589512"/>
            <a:chExt cx="2813931" cy="90901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9E7B252B-21CB-4FF2-8EE1-D6C3479862B7}"/>
                </a:ext>
              </a:extLst>
            </p:cNvPr>
            <p:cNvSpPr/>
            <p:nvPr/>
          </p:nvSpPr>
          <p:spPr>
            <a:xfrm>
              <a:off x="3480852" y="3874924"/>
              <a:ext cx="2813931" cy="369332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SutonnyMJ" pitchFamily="2" charset="0"/>
                  <a:cs typeface="SutonnyMJ" pitchFamily="2" charset="0"/>
                </a:rPr>
                <a:t>A¯’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vqx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msMªn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‡÷kb (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g¨vc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wfwËK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)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xmlns="" id="{522C4840-C841-4121-8C04-A50136DCD335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4728904" y="3725951"/>
              <a:ext cx="274320" cy="1442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xmlns="" id="{CAD602FC-A92A-4A6B-9414-57C97C13D252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4730092" y="4360643"/>
              <a:ext cx="274320" cy="1442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xmlns="" id="{AE40D0E2-3C5A-4FE1-8F57-DFBD9634C528}"/>
              </a:ext>
            </a:extLst>
          </p:cNvPr>
          <p:cNvGrpSpPr/>
          <p:nvPr/>
        </p:nvGrpSpPr>
        <p:grpSpPr>
          <a:xfrm>
            <a:off x="1275985" y="4485319"/>
            <a:ext cx="6983897" cy="406814"/>
            <a:chOff x="1275985" y="4485319"/>
            <a:chExt cx="6983897" cy="406814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xmlns="" id="{F234B856-321E-48F9-81B9-FA9C8BB00804}"/>
                </a:ext>
              </a:extLst>
            </p:cNvPr>
            <p:cNvSpPr/>
            <p:nvPr/>
          </p:nvSpPr>
          <p:spPr>
            <a:xfrm>
              <a:off x="4095384" y="4485319"/>
              <a:ext cx="1543539" cy="369332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eR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©¨ c„_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KxKiY</a:t>
              </a:r>
              <a:endParaRPr lang="en-US" b="1" dirty="0">
                <a:latin typeface="SutonnyMJ" pitchFamily="2" charset="0"/>
                <a:cs typeface="SutonnyMJ" pitchFamily="2" charset="0"/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A64799D6-FDBD-4F48-AB30-6117B6F457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5985" y="4892133"/>
              <a:ext cx="6983897" cy="0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xmlns="" id="{7473A233-85BE-4BAC-950F-B2946D6377AA}"/>
              </a:ext>
            </a:extLst>
          </p:cNvPr>
          <p:cNvGrpSpPr/>
          <p:nvPr/>
        </p:nvGrpSpPr>
        <p:grpSpPr>
          <a:xfrm>
            <a:off x="713483" y="4890738"/>
            <a:ext cx="1223194" cy="588605"/>
            <a:chOff x="713483" y="4890738"/>
            <a:chExt cx="1223194" cy="588605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xmlns="" id="{32EA3E0A-724E-4DAA-AD4C-D69E93BD2FB7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141418" y="5027177"/>
              <a:ext cx="274320" cy="1442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xmlns="" id="{8FEA2F8A-0560-402A-A3B9-078B3691D04F}"/>
                </a:ext>
              </a:extLst>
            </p:cNvPr>
            <p:cNvSpPr/>
            <p:nvPr/>
          </p:nvSpPr>
          <p:spPr>
            <a:xfrm>
              <a:off x="713483" y="5110011"/>
              <a:ext cx="1223194" cy="369332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 err="1">
                  <a:latin typeface="SutonnyMJ" pitchFamily="2" charset="0"/>
                  <a:cs typeface="SutonnyMJ" pitchFamily="2" charset="0"/>
                </a:rPr>
                <a:t>Kg‡cv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÷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eR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©¨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xmlns="" id="{36EDF930-CAE5-4987-BCD1-64524FB66E54}"/>
              </a:ext>
            </a:extLst>
          </p:cNvPr>
          <p:cNvGrpSpPr/>
          <p:nvPr/>
        </p:nvGrpSpPr>
        <p:grpSpPr>
          <a:xfrm>
            <a:off x="4232070" y="4870234"/>
            <a:ext cx="1362765" cy="866838"/>
            <a:chOff x="4232069" y="4870234"/>
            <a:chExt cx="1362765" cy="866838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xmlns="" id="{F282583A-C9F3-4E3F-8E5A-E5507DC479B1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4703777" y="5006673"/>
              <a:ext cx="274320" cy="1442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xmlns="" id="{A7087C14-67C0-4783-90D0-56D8E54263E7}"/>
                </a:ext>
              </a:extLst>
            </p:cNvPr>
            <p:cNvSpPr/>
            <p:nvPr/>
          </p:nvSpPr>
          <p:spPr>
            <a:xfrm>
              <a:off x="4232069" y="5090741"/>
              <a:ext cx="1362765" cy="646331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SutonnyMJ" pitchFamily="2" charset="0"/>
                  <a:cs typeface="SutonnyMJ" pitchFamily="2" charset="0"/>
                </a:rPr>
                <a:t>K¤^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vw÷ej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eR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©¨ (`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vn¨gvb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eR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¨©)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EA4C0B8A-BF82-4878-8904-C43E9BED437A}"/>
              </a:ext>
            </a:extLst>
          </p:cNvPr>
          <p:cNvGrpSpPr/>
          <p:nvPr/>
        </p:nvGrpSpPr>
        <p:grpSpPr>
          <a:xfrm>
            <a:off x="7642067" y="4873598"/>
            <a:ext cx="1768633" cy="816948"/>
            <a:chOff x="7642067" y="4873598"/>
            <a:chExt cx="1768633" cy="816948"/>
          </a:xfrm>
        </p:grpSpPr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xmlns="" id="{1799BC5A-34FA-42C1-8710-6E0EAF10F790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122000" y="5010037"/>
              <a:ext cx="274320" cy="1442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xmlns="" id="{4186B5AE-1F6C-4002-9056-4FC6677E4DBC}"/>
                </a:ext>
              </a:extLst>
            </p:cNvPr>
            <p:cNvSpPr/>
            <p:nvPr/>
          </p:nvSpPr>
          <p:spPr>
            <a:xfrm>
              <a:off x="7642067" y="5044215"/>
              <a:ext cx="1768633" cy="646331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SutonnyMJ" pitchFamily="2" charset="0"/>
                  <a:cs typeface="SutonnyMJ" pitchFamily="2" charset="0"/>
                </a:rPr>
                <a:t>bb-K¤^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vw÷ej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eR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©¨ (A-`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vn¨gvb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eR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¨©)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xmlns="" id="{08AB90FA-B9FB-4DE2-AF53-1CC87094D567}"/>
              </a:ext>
            </a:extLst>
          </p:cNvPr>
          <p:cNvGrpSpPr/>
          <p:nvPr/>
        </p:nvGrpSpPr>
        <p:grpSpPr>
          <a:xfrm>
            <a:off x="89047" y="5467113"/>
            <a:ext cx="3064969" cy="847998"/>
            <a:chOff x="89047" y="5467113"/>
            <a:chExt cx="3064969" cy="847998"/>
          </a:xfrm>
        </p:grpSpPr>
        <p:cxnSp>
          <p:nvCxnSpPr>
            <p:cNvPr id="81" name="Connector: Elbow 80">
              <a:extLst>
                <a:ext uri="{FF2B5EF4-FFF2-40B4-BE49-F238E27FC236}">
                  <a16:creationId xmlns:a16="http://schemas.microsoft.com/office/drawing/2014/main" xmlns="" id="{EA010611-D5FD-478C-AA49-E600F2D4754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20152" y="5368480"/>
              <a:ext cx="457200" cy="654465"/>
            </a:xfrm>
            <a:prstGeom prst="bentConnector3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xmlns="" id="{CB41E780-F45C-4ECD-A187-8CED119102ED}"/>
                </a:ext>
              </a:extLst>
            </p:cNvPr>
            <p:cNvSpPr/>
            <p:nvPr/>
          </p:nvSpPr>
          <p:spPr>
            <a:xfrm>
              <a:off x="89047" y="5945779"/>
              <a:ext cx="3064969" cy="369332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 err="1">
                  <a:latin typeface="SutonnyMJ" pitchFamily="2" charset="0"/>
                  <a:cs typeface="SutonnyMJ" pitchFamily="2" charset="0"/>
                </a:rPr>
                <a:t>Kg‡cv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÷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cø¨v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‡›U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wb‡q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mv‡i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cwiYZ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Kiv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xmlns="" id="{43155D0D-5566-4608-8542-AE8F97E892A0}"/>
              </a:ext>
            </a:extLst>
          </p:cNvPr>
          <p:cNvGrpSpPr/>
          <p:nvPr/>
        </p:nvGrpSpPr>
        <p:grpSpPr>
          <a:xfrm>
            <a:off x="3480852" y="5720597"/>
            <a:ext cx="3064969" cy="586564"/>
            <a:chOff x="3480852" y="5720597"/>
            <a:chExt cx="3064969" cy="586564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xmlns="" id="{604C2584-5B3B-44DE-B666-8850171B4078}"/>
                </a:ext>
              </a:extLst>
            </p:cNvPr>
            <p:cNvSpPr/>
            <p:nvPr/>
          </p:nvSpPr>
          <p:spPr>
            <a:xfrm>
              <a:off x="3480852" y="5937829"/>
              <a:ext cx="3064969" cy="369332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 err="1">
                  <a:latin typeface="SutonnyMJ" pitchFamily="2" charset="0"/>
                  <a:cs typeface="SutonnyMJ" pitchFamily="2" charset="0"/>
                </a:rPr>
                <a:t>Bbwm‡b‡iU‡i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`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vn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Kiv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I kw³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Drcv`b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xmlns="" id="{D557FE88-0DBE-455E-8018-4E85C14CD5F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4699628" y="5857036"/>
              <a:ext cx="274320" cy="1442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xmlns="" id="{7C63F73B-DBAC-410D-84B2-BA8408EB90D1}"/>
              </a:ext>
            </a:extLst>
          </p:cNvPr>
          <p:cNvGrpSpPr/>
          <p:nvPr/>
        </p:nvGrpSpPr>
        <p:grpSpPr>
          <a:xfrm>
            <a:off x="6941067" y="5648056"/>
            <a:ext cx="2964933" cy="612008"/>
            <a:chOff x="6941067" y="5648056"/>
            <a:chExt cx="2964933" cy="612008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9D81B5BE-6D1B-4C06-B343-7ED85025FCA3}"/>
                </a:ext>
              </a:extLst>
            </p:cNvPr>
            <p:cNvSpPr/>
            <p:nvPr/>
          </p:nvSpPr>
          <p:spPr>
            <a:xfrm>
              <a:off x="6941067" y="5890732"/>
              <a:ext cx="2964933" cy="369332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 err="1">
                  <a:latin typeface="SutonnyMJ" pitchFamily="2" charset="0"/>
                  <a:cs typeface="SutonnyMJ" pitchFamily="2" charset="0"/>
                </a:rPr>
                <a:t>wi-mvB‡K‡jej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cø¨v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‡›U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wb‡q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c„_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KxKiY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xmlns="" id="{9FBB6A69-2405-42D9-BA37-04D2C33F9BA2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312622" y="5784495"/>
              <a:ext cx="274320" cy="1442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D0DB569A-B54A-4999-B6C4-A935D17442C6}"/>
              </a:ext>
            </a:extLst>
          </p:cNvPr>
          <p:cNvSpPr/>
          <p:nvPr/>
        </p:nvSpPr>
        <p:spPr>
          <a:xfrm>
            <a:off x="4742577" y="24857"/>
            <a:ext cx="461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¨©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vcbv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6421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2836E0AE-7B83-4BF4-8C92-D45A9613B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394" y="1999648"/>
            <a:ext cx="4805187" cy="2739099"/>
          </a:xfrm>
          <a:prstGeom prst="rect">
            <a:avLst/>
          </a:prstGeom>
          <a:ln w="28575">
            <a:solidFill>
              <a:srgbClr val="92D050"/>
            </a:solidFill>
            <a:prstDash val="dash"/>
          </a:ln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3C7772-C797-4A01-A358-EF218C2B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873F734-ADD2-4FC6-A06C-D5558569798F}"/>
              </a:ext>
            </a:extLst>
          </p:cNvPr>
          <p:cNvGrpSpPr/>
          <p:nvPr/>
        </p:nvGrpSpPr>
        <p:grpSpPr>
          <a:xfrm>
            <a:off x="304806" y="6419088"/>
            <a:ext cx="8793423" cy="438912"/>
            <a:chOff x="381000" y="6419088"/>
            <a:chExt cx="8793423" cy="43891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9EBD56E-4D7A-4DDE-9D1F-ADCA22B0A70E}"/>
                </a:ext>
              </a:extLst>
            </p:cNvPr>
            <p:cNvSpPr/>
            <p:nvPr/>
          </p:nvSpPr>
          <p:spPr>
            <a:xfrm>
              <a:off x="381000" y="6419088"/>
              <a:ext cx="8793423" cy="438912"/>
            </a:xfrm>
            <a:prstGeom prst="rect">
              <a:avLst/>
            </a:prstGeom>
            <a:solidFill>
              <a:srgbClr val="9966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2" name="Picture 11" descr="http://www.basis.org.bd/logo/be6d5a8e4fa2699c412e3b6d78dc3de4.jpg">
              <a:extLst>
                <a:ext uri="{FF2B5EF4-FFF2-40B4-BE49-F238E27FC236}">
                  <a16:creationId xmlns:a16="http://schemas.microsoft.com/office/drawing/2014/main" xmlns="" id="{5CD9BA55-C012-42A9-A9FC-7CC013D7406F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6532958"/>
              <a:ext cx="496888" cy="2566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CC48FEE-E70E-4BDF-BCF0-AC41A7976BB9}"/>
              </a:ext>
            </a:extLst>
          </p:cNvPr>
          <p:cNvSpPr/>
          <p:nvPr/>
        </p:nvSpPr>
        <p:spPr>
          <a:xfrm>
            <a:off x="4800128" y="63637"/>
            <a:ext cx="461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¨©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vcbv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F092CAA2-21BA-4D4B-B782-9ED5ADD3A1CC}"/>
              </a:ext>
            </a:extLst>
          </p:cNvPr>
          <p:cNvGrpSpPr/>
          <p:nvPr/>
        </p:nvGrpSpPr>
        <p:grpSpPr>
          <a:xfrm>
            <a:off x="533400" y="1887501"/>
            <a:ext cx="4299846" cy="3437909"/>
            <a:chOff x="636721" y="1544455"/>
            <a:chExt cx="5016378" cy="401080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6059E684-6889-4211-BD2F-2F961B03C2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5" t="20956" r="9700" b="21015"/>
            <a:stretch/>
          </p:blipFill>
          <p:spPr>
            <a:xfrm>
              <a:off x="636721" y="1544455"/>
              <a:ext cx="5002201" cy="3497421"/>
            </a:xfrm>
            <a:prstGeom prst="rect">
              <a:avLst/>
            </a:prstGeom>
            <a:ln w="28575">
              <a:solidFill>
                <a:srgbClr val="92D050"/>
              </a:solidFill>
              <a:prstDash val="dash"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B6A80FFB-836E-44B0-A0E8-9E5CDD1F1172}"/>
                </a:ext>
              </a:extLst>
            </p:cNvPr>
            <p:cNvSpPr txBox="1"/>
            <p:nvPr/>
          </p:nvSpPr>
          <p:spPr>
            <a:xfrm>
              <a:off x="636721" y="5052570"/>
              <a:ext cx="5016378" cy="502691"/>
            </a:xfrm>
            <a:prstGeom prst="rect">
              <a:avLst/>
            </a:prstGeom>
            <a:noFill/>
            <a:ln w="28575">
              <a:solidFill>
                <a:srgbClr val="92D050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 err="1">
                  <a:latin typeface="SutonnyMJ" pitchFamily="2" charset="0"/>
                  <a:cs typeface="SutonnyMJ" pitchFamily="2" charset="0"/>
                </a:rPr>
                <a:t>eR</a:t>
              </a:r>
              <a:r>
                <a:rPr lang="en-US" sz="2200" b="1" dirty="0">
                  <a:latin typeface="SutonnyMJ" pitchFamily="2" charset="0"/>
                  <a:cs typeface="SutonnyMJ" pitchFamily="2" charset="0"/>
                </a:rPr>
                <a:t>¨© </a:t>
              </a:r>
              <a:r>
                <a:rPr lang="en-US" sz="2200" b="1" dirty="0" err="1">
                  <a:latin typeface="SutonnyMJ" pitchFamily="2" charset="0"/>
                  <a:cs typeface="SutonnyMJ" pitchFamily="2" charset="0"/>
                </a:rPr>
                <a:t>msMÖn</a:t>
              </a:r>
              <a:r>
                <a:rPr lang="en-US" sz="2200" b="1" dirty="0">
                  <a:latin typeface="SutonnyMJ" pitchFamily="2" charset="0"/>
                  <a:cs typeface="SutonnyMJ" pitchFamily="2" charset="0"/>
                </a:rPr>
                <a:t> I </a:t>
              </a:r>
              <a:r>
                <a:rPr lang="en-US" sz="2200" b="1" dirty="0" err="1">
                  <a:latin typeface="SutonnyMJ" pitchFamily="2" charset="0"/>
                  <a:cs typeface="SutonnyMJ" pitchFamily="2" charset="0"/>
                </a:rPr>
                <a:t>cwienY</a:t>
              </a:r>
              <a:r>
                <a:rPr lang="en-US" sz="2200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b="1" dirty="0" err="1">
                  <a:latin typeface="SutonnyMJ" pitchFamily="2" charset="0"/>
                  <a:cs typeface="SutonnyMJ" pitchFamily="2" charset="0"/>
                </a:rPr>
                <a:t>f¨vb</a:t>
              </a:r>
              <a:endParaRPr lang="en-US" sz="22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DE180FA-2084-4411-B3FD-DC49C8F25B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450" y="2024479"/>
            <a:ext cx="4805187" cy="2739100"/>
          </a:xfrm>
          <a:prstGeom prst="rect">
            <a:avLst/>
          </a:prstGeom>
          <a:ln w="28575">
            <a:solidFill>
              <a:srgbClr val="92D050"/>
            </a:solidFill>
            <a:prstDash val="dash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C11E82D-7667-4C98-A2FC-01680B14B062}"/>
              </a:ext>
            </a:extLst>
          </p:cNvPr>
          <p:cNvSpPr txBox="1"/>
          <p:nvPr/>
        </p:nvSpPr>
        <p:spPr>
          <a:xfrm>
            <a:off x="4870450" y="4796346"/>
            <a:ext cx="4818806" cy="447220"/>
          </a:xfrm>
          <a:prstGeom prst="rect">
            <a:avLst/>
          </a:prstGeom>
          <a:noFill/>
          <a:ln w="28575"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m‡KÛvwi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UªvÝdvi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†÷kb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80672B5-6949-4010-8670-B5D5040364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" r="4285" b="3567"/>
          <a:stretch/>
        </p:blipFill>
        <p:spPr>
          <a:xfrm>
            <a:off x="533400" y="1004092"/>
            <a:ext cx="9117181" cy="5632091"/>
          </a:xfrm>
          <a:prstGeom prst="rect">
            <a:avLst/>
          </a:prstGeom>
          <a:ln w="28575">
            <a:solidFill>
              <a:srgbClr val="92D050"/>
            </a:solidFill>
            <a:prstDash val="dash"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A67C873-13C9-4957-BCE8-321E1BBA00B0}"/>
              </a:ext>
            </a:extLst>
          </p:cNvPr>
          <p:cNvSpPr txBox="1"/>
          <p:nvPr/>
        </p:nvSpPr>
        <p:spPr>
          <a:xfrm>
            <a:off x="519223" y="533406"/>
            <a:ext cx="42809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kicyi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Rb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¨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¨©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¯’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vcbv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9903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DE8900A-E950-484C-86D4-403994F1186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979073" y="1816884"/>
            <a:ext cx="5936395" cy="339953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533406"/>
            <a:ext cx="5172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m‡bUvwi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j¨vÛwdj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¬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¨</a:t>
            </a:r>
            <a:r>
              <a:rPr kumimoji="0" lang="en-US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vb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 †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mKkb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pic>
        <p:nvPicPr>
          <p:cNvPr id="14" name="Picture 13" descr="C:\Users\DDCL\Desktop\LAYOUT PLAN OF SANITARY LANDFILL\1jpg_Page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8" r="22757"/>
          <a:stretch>
            <a:fillRect/>
          </a:stretch>
        </p:blipFill>
        <p:spPr bwMode="auto">
          <a:xfrm>
            <a:off x="2667006" y="990600"/>
            <a:ext cx="5172075" cy="538861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6D59157-28CA-4243-8DB8-919AD4448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0B5E39E-4C90-48C6-ABFC-E13411264300}"/>
              </a:ext>
            </a:extLst>
          </p:cNvPr>
          <p:cNvSpPr txBox="1"/>
          <p:nvPr/>
        </p:nvSpPr>
        <p:spPr>
          <a:xfrm>
            <a:off x="533400" y="2573905"/>
            <a:ext cx="3050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dK¨vj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smtClean="0">
                <a:latin typeface="SutonnyMJ" pitchFamily="2" charset="0"/>
                <a:cs typeface="SutonnyMJ" pitchFamily="2" charset="0"/>
              </a:rPr>
              <a:t>¯</a:t>
            </a:r>
            <a:r>
              <a:rPr lang="en-US" sz="2000" b="1" dirty="0" smtClean="0">
                <a:latin typeface="SutonnyMJ"/>
                <a:cs typeface="SutonnyMJ" pitchFamily="2" charset="0"/>
              </a:rPr>
              <a:t>¬</a:t>
            </a:r>
            <a:r>
              <a:rPr lang="en-US" sz="2000" b="1" dirty="0" err="1" smtClean="0">
                <a:latin typeface="SutonnyMJ" pitchFamily="2" charset="0"/>
                <a:cs typeface="SutonnyMJ" pitchFamily="2" charset="0"/>
              </a:rPr>
              <a:t>vR</a:t>
            </a:r>
            <a:r>
              <a:rPr lang="en-US" sz="2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sz="2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smtClean="0">
                <a:latin typeface="SutonnyMJ" pitchFamily="2" charset="0"/>
                <a:cs typeface="SutonnyMJ" pitchFamily="2" charset="0"/>
              </a:rPr>
              <a:t>c</a:t>
            </a:r>
            <a:r>
              <a:rPr lang="en-US" sz="2000" b="1" dirty="0" smtClean="0">
                <a:latin typeface="SutonnyMJ"/>
                <a:cs typeface="SutonnyMJ" pitchFamily="2" charset="0"/>
              </a:rPr>
              <a:t>¬</a:t>
            </a:r>
            <a:r>
              <a:rPr lang="en-US" sz="2000" b="1" dirty="0" smtClean="0">
                <a:latin typeface="SutonnyMJ" pitchFamily="2" charset="0"/>
                <a:cs typeface="SutonnyMJ" pitchFamily="2" charset="0"/>
              </a:rPr>
              <a:t>¨</a:t>
            </a:r>
            <a:r>
              <a:rPr lang="en-US" sz="2000" b="1" dirty="0" err="1" smtClean="0">
                <a:latin typeface="SutonnyMJ" pitchFamily="2" charset="0"/>
                <a:cs typeface="SutonnyMJ" pitchFamily="2" charset="0"/>
              </a:rPr>
              <a:t>vb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6FC76BF-EF90-4294-A2FD-2E1471491F77}"/>
              </a:ext>
            </a:extLst>
          </p:cNvPr>
          <p:cNvSpPr/>
          <p:nvPr/>
        </p:nvSpPr>
        <p:spPr>
          <a:xfrm>
            <a:off x="4800128" y="64538"/>
            <a:ext cx="461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¨©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e¨e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¯’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vcbv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011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739762" y="9465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399" y="2438400"/>
            <a:ext cx="780282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`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y‡h©vM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Environmental 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&amp; Disaster Management 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Plan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3C7772-C797-4A01-A358-EF218C2B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052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B821B695-9D58-42BE-A4AD-FACE71A3FB32}"/>
              </a:ext>
            </a:extLst>
          </p:cNvPr>
          <p:cNvGrpSpPr/>
          <p:nvPr/>
        </p:nvGrpSpPr>
        <p:grpSpPr>
          <a:xfrm>
            <a:off x="489430" y="919728"/>
            <a:ext cx="9045465" cy="5513007"/>
            <a:chOff x="489430" y="919728"/>
            <a:chExt cx="9045465" cy="551300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722FB040-1B7A-4F0B-A0ED-6CFE1D937B6D}"/>
                </a:ext>
              </a:extLst>
            </p:cNvPr>
            <p:cNvGrpSpPr/>
            <p:nvPr/>
          </p:nvGrpSpPr>
          <p:grpSpPr>
            <a:xfrm>
              <a:off x="489430" y="919728"/>
              <a:ext cx="9045465" cy="5513007"/>
              <a:chOff x="421195" y="906080"/>
              <a:chExt cx="9045465" cy="5513007"/>
            </a:xfrm>
          </p:grpSpPr>
          <p:pic>
            <p:nvPicPr>
              <p:cNvPr id="14" name="Picture 13"/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1195" y="1006548"/>
                <a:ext cx="9045465" cy="54125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39322182-C034-407B-874D-4461D1F2E577}"/>
                  </a:ext>
                </a:extLst>
              </p:cNvPr>
              <p:cNvSpPr txBox="1"/>
              <p:nvPr/>
            </p:nvSpPr>
            <p:spPr>
              <a:xfrm>
                <a:off x="579183" y="906080"/>
                <a:ext cx="216401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 err="1">
                    <a:solidFill>
                      <a:srgbClr val="0070C0"/>
                    </a:solidFill>
                    <a:latin typeface="SutonnyMJ" pitchFamily="2" charset="0"/>
                    <a:cs typeface="SutonnyMJ" pitchFamily="2" charset="0"/>
                  </a:rPr>
                  <a:t>eb¨v</a:t>
                </a:r>
                <a:r>
                  <a:rPr lang="en-US" sz="2200" b="1" dirty="0">
                    <a:solidFill>
                      <a:srgbClr val="0070C0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200" b="1" dirty="0" err="1">
                    <a:solidFill>
                      <a:srgbClr val="0070C0"/>
                    </a:solidFill>
                    <a:latin typeface="SutonnyMJ" pitchFamily="2" charset="0"/>
                    <a:cs typeface="SutonnyMJ" pitchFamily="2" charset="0"/>
                  </a:rPr>
                  <a:t>KewjZ</a:t>
                </a:r>
                <a:r>
                  <a:rPr lang="en-US" sz="2200" b="1" dirty="0">
                    <a:solidFill>
                      <a:srgbClr val="0070C0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200" b="1" dirty="0" err="1">
                    <a:solidFill>
                      <a:srgbClr val="0070C0"/>
                    </a:solidFill>
                    <a:latin typeface="SutonnyMJ" pitchFamily="2" charset="0"/>
                    <a:cs typeface="SutonnyMJ" pitchFamily="2" charset="0"/>
                  </a:rPr>
                  <a:t>GjvKv</a:t>
                </a:r>
                <a:r>
                  <a:rPr lang="en-US" sz="2200" b="1" dirty="0">
                    <a:solidFill>
                      <a:srgbClr val="0070C0"/>
                    </a:solidFill>
                    <a:latin typeface="SutonnyMJ" pitchFamily="2" charset="0"/>
                    <a:cs typeface="SutonnyMJ" pitchFamily="2" charset="0"/>
                  </a:rPr>
                  <a:t>: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AF881C9A-F7CB-4CE0-BFCA-99A352CE86FD}"/>
                </a:ext>
              </a:extLst>
            </p:cNvPr>
            <p:cNvGrpSpPr/>
            <p:nvPr/>
          </p:nvGrpSpPr>
          <p:grpSpPr>
            <a:xfrm>
              <a:off x="1160060" y="5779518"/>
              <a:ext cx="2718671" cy="430887"/>
              <a:chOff x="1160060" y="5779518"/>
              <a:chExt cx="2718671" cy="430887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xmlns="" id="{33122F69-98B7-4105-B9E4-1C29386C7AB5}"/>
                  </a:ext>
                </a:extLst>
              </p:cNvPr>
              <p:cNvSpPr/>
              <p:nvPr/>
            </p:nvSpPr>
            <p:spPr>
              <a:xfrm>
                <a:off x="1160060" y="5837804"/>
                <a:ext cx="573206" cy="334573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BFBC674A-3F2D-4D14-AD70-81995835DD49}"/>
                  </a:ext>
                </a:extLst>
              </p:cNvPr>
              <p:cNvSpPr txBox="1"/>
              <p:nvPr/>
            </p:nvSpPr>
            <p:spPr>
              <a:xfrm>
                <a:off x="1714714" y="5779518"/>
                <a:ext cx="216401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err="1">
                    <a:latin typeface="SutonnyMJ" pitchFamily="2" charset="0"/>
                    <a:cs typeface="SutonnyMJ" pitchFamily="2" charset="0"/>
                  </a:rPr>
                  <a:t>eb¨v</a:t>
                </a:r>
                <a:r>
                  <a:rPr lang="en-US" sz="22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200" dirty="0" err="1">
                    <a:latin typeface="SutonnyMJ" pitchFamily="2" charset="0"/>
                    <a:cs typeface="SutonnyMJ" pitchFamily="2" charset="0"/>
                  </a:rPr>
                  <a:t>KewjZ</a:t>
                </a:r>
                <a:r>
                  <a:rPr lang="en-US" sz="2200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200" dirty="0" err="1">
                    <a:latin typeface="SutonnyMJ" pitchFamily="2" charset="0"/>
                    <a:cs typeface="SutonnyMJ" pitchFamily="2" charset="0"/>
                  </a:rPr>
                  <a:t>GjvKv</a:t>
                </a:r>
                <a:endParaRPr lang="en-US" sz="2200" dirty="0">
                  <a:latin typeface="SutonnyMJ" pitchFamily="2" charset="0"/>
                  <a:cs typeface="SutonnyMJ" pitchFamily="2" charset="0"/>
                </a:endParaRPr>
              </a:p>
            </p:txBody>
          </p:sp>
        </p:grpSp>
      </p:grp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3C7772-C797-4A01-A358-EF218C2B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A67C873-13C9-4957-BCE8-321E1BBA00B0}"/>
              </a:ext>
            </a:extLst>
          </p:cNvPr>
          <p:cNvSpPr txBox="1"/>
          <p:nvPr/>
        </p:nvSpPr>
        <p:spPr>
          <a:xfrm>
            <a:off x="519223" y="533406"/>
            <a:ext cx="7329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kicyi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Rjevqy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cwieZ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©‡bi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SzuwK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welqK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Av‡jvPbv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853A0F1-66AD-4B64-BE20-BA9A2F9ACB03}"/>
              </a:ext>
            </a:extLst>
          </p:cNvPr>
          <p:cNvSpPr txBox="1"/>
          <p:nvPr/>
        </p:nvSpPr>
        <p:spPr>
          <a:xfrm>
            <a:off x="5561554" y="51846"/>
            <a:ext cx="385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 I `y‡h©vM e¨e¯’vcbv cwiKíbv</a:t>
            </a:r>
          </a:p>
        </p:txBody>
      </p:sp>
    </p:spTree>
    <p:extLst>
      <p:ext uri="{BB962C8B-B14F-4D97-AF65-F5344CB8AC3E}">
        <p14:creationId xmlns:p14="http://schemas.microsoft.com/office/powerpoint/2010/main" val="52562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A3B6C14A-54FB-4948-8B14-CF964894B379}"/>
              </a:ext>
            </a:extLst>
          </p:cNvPr>
          <p:cNvGrpSpPr/>
          <p:nvPr/>
        </p:nvGrpSpPr>
        <p:grpSpPr>
          <a:xfrm>
            <a:off x="579183" y="859320"/>
            <a:ext cx="8833105" cy="5428269"/>
            <a:chOff x="579183" y="859320"/>
            <a:chExt cx="8833105" cy="5428269"/>
          </a:xfrm>
        </p:grpSpPr>
        <p:grpSp>
          <p:nvGrpSpPr>
            <p:cNvPr id="4" name="Group 3"/>
            <p:cNvGrpSpPr/>
            <p:nvPr/>
          </p:nvGrpSpPr>
          <p:grpSpPr>
            <a:xfrm>
              <a:off x="696647" y="859320"/>
              <a:ext cx="8715641" cy="5428269"/>
              <a:chOff x="696647" y="859314"/>
              <a:chExt cx="8715641" cy="5428269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696647" y="990600"/>
                <a:ext cx="8715641" cy="5296983"/>
                <a:chOff x="696647" y="1086293"/>
                <a:chExt cx="8715641" cy="5296983"/>
              </a:xfrm>
            </p:grpSpPr>
            <p:pic>
              <p:nvPicPr>
                <p:cNvPr id="8" name="Picture 7" descr="MA_0308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335588" y="1086293"/>
                  <a:ext cx="4076700" cy="52969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9" name="TextBox 8"/>
                <p:cNvSpPr txBox="1"/>
                <p:nvPr/>
              </p:nvSpPr>
              <p:spPr>
                <a:xfrm>
                  <a:off x="696647" y="2089397"/>
                  <a:ext cx="4508329" cy="22467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marR="0" lvl="0" indent="-28575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 typeface="Wingdings" pitchFamily="2" charset="2"/>
                    <a:buChar char="v"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cs typeface="SutonnyMJ" pitchFamily="2" charset="0"/>
                    </a:rPr>
                    <a:t>‡</a:t>
                  </a:r>
                  <a:r>
                    <a:rPr kumimoji="0" lang="en-US" sz="2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cs typeface="SutonnyMJ" pitchFamily="2" charset="0"/>
                    </a:rPr>
                    <a:t>cŠimfvi</a:t>
                  </a: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weï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×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cvwbi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¯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Íi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cÖvq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70-80 </a:t>
                  </a:r>
                  <a:r>
                    <a:rPr lang="en-US" sz="2000" dirty="0" err="1" smtClean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dzU</a:t>
                  </a:r>
                  <a:r>
                    <a:rPr lang="en-US" sz="2000" dirty="0" smtClean="0">
                      <a:solidFill>
                        <a:prstClr val="black"/>
                      </a:solidFill>
                      <a:latin typeface="SutonnyMJ"/>
                      <a:cs typeface="SutonnyMJ" pitchFamily="2" charset="0"/>
                    </a:rPr>
                    <a:t>|</a:t>
                  </a:r>
                  <a:r>
                    <a:rPr lang="en-US" sz="2000" dirty="0" smtClean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endParaRPr lang="en-US" sz="2000" dirty="0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endParaRPr>
                </a:p>
                <a:p>
                  <a:pPr marL="285750" marR="0" lvl="0" indent="-28575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 typeface="Wingdings" pitchFamily="2" charset="2"/>
                    <a:buChar char="v"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g¨vc</a:t>
                  </a: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‡_‡K †`</a:t>
                  </a:r>
                  <a:r>
                    <a:rPr kumimoji="0" lang="en-US" sz="2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Lv</a:t>
                  </a: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 </a:t>
                  </a:r>
                  <a:r>
                    <a:rPr kumimoji="0" lang="en-US" sz="2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hvq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†h, ‡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cŠimfvi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`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yB-wZb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Iqv‡W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©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Av‡m©wbK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cvIqv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†M‡Q|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GQvov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†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kicyi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†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Rjvi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†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ek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wKQz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RvqMvq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Av‡m©wbK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cvIqv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hvq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|</a:t>
                  </a:r>
                </a:p>
                <a:p>
                  <a:pPr marL="285750" marR="0" lvl="0" indent="-28575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 typeface="Wingdings" pitchFamily="2" charset="2"/>
                    <a:buChar char="v"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‡</a:t>
                  </a:r>
                  <a:r>
                    <a:rPr kumimoji="0" lang="en-US" sz="2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utonnyMJ" pitchFamily="2" charset="0"/>
                      <a:ea typeface="+mn-ea"/>
                      <a:cs typeface="SutonnyMJ" pitchFamily="2" charset="0"/>
                    </a:rPr>
                    <a:t>cŠimfvi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†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ek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wKQz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Iqv‡W©i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cvwb‡Z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Avqi‡Yi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Dcw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¯’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wZ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jÿ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¨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Kiv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2000" dirty="0" err="1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hvq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SutonnyMJ" pitchFamily="2" charset="0"/>
                      <a:cs typeface="SutonnyMJ" pitchFamily="2" charset="0"/>
                    </a:rPr>
                    <a:t>| </a:t>
                  </a: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" name="Right Arrow 6"/>
              <p:cNvSpPr/>
              <p:nvPr/>
            </p:nvSpPr>
            <p:spPr>
              <a:xfrm rot="5400000">
                <a:off x="6580007" y="1252208"/>
                <a:ext cx="1457251" cy="671463"/>
              </a:xfrm>
              <a:prstGeom prst="rightArrow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Sherpur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73BBE625-A650-409B-A3F9-6BEB7DB258BC}"/>
                </a:ext>
              </a:extLst>
            </p:cNvPr>
            <p:cNvSpPr txBox="1"/>
            <p:nvPr/>
          </p:nvSpPr>
          <p:spPr>
            <a:xfrm>
              <a:off x="579183" y="1095386"/>
              <a:ext cx="37163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 err="1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MÖvDÛ</a:t>
              </a:r>
              <a:r>
                <a:rPr lang="en-US" sz="2200" b="1" dirty="0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b="1" dirty="0" err="1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IqvUvi</a:t>
              </a:r>
              <a:r>
                <a:rPr lang="en-US" sz="2200" b="1" dirty="0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sz="2200" b="1" dirty="0" err="1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j‡fj</a:t>
              </a:r>
              <a:r>
                <a:rPr lang="en-US" sz="2200" b="1" dirty="0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379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2EA6BB4-8648-4A24-A500-42B8AF69C4F5}"/>
              </a:ext>
            </a:extLst>
          </p:cNvPr>
          <p:cNvGrpSpPr/>
          <p:nvPr/>
        </p:nvGrpSpPr>
        <p:grpSpPr>
          <a:xfrm>
            <a:off x="579183" y="886417"/>
            <a:ext cx="8336217" cy="5535626"/>
            <a:chOff x="579183" y="913715"/>
            <a:chExt cx="8336217" cy="5535626"/>
          </a:xfrm>
        </p:grpSpPr>
        <p:grpSp>
          <p:nvGrpSpPr>
            <p:cNvPr id="4" name="Group 3"/>
            <p:cNvGrpSpPr/>
            <p:nvPr/>
          </p:nvGrpSpPr>
          <p:grpSpPr>
            <a:xfrm>
              <a:off x="877888" y="990600"/>
              <a:ext cx="8037512" cy="5458741"/>
              <a:chOff x="533401" y="526197"/>
              <a:chExt cx="8844251" cy="6006644"/>
            </a:xfrm>
          </p:grpSpPr>
          <p:pic>
            <p:nvPicPr>
              <p:cNvPr id="6" name="Object 2"/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80458" y="526197"/>
                <a:ext cx="4997194" cy="60066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533401" y="1359230"/>
                <a:ext cx="3505200" cy="314961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Liv: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‡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cŠimfvwU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g„`y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Liv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cÖeY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GjvKvi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AšÍ©f‚³</a:t>
                </a:r>
                <a:r>
                  <a:rPr kumimoji="0" 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/>
                    <a:cs typeface="SutonnyMJ" pitchFamily="2" charset="0"/>
                  </a:rPr>
                  <a:t>|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Kvh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©µg:</a:t>
                </a:r>
              </a:p>
              <a:p>
                <a:pPr marL="285750" marR="0" lvl="0" indent="-28575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v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‡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iBb-IqvUvi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msMÖn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Kivi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e¨e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¯’v  _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vK‡Z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n‡e</a:t>
                </a:r>
                <a:r>
                  <a:rPr kumimoji="0" 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/>
                    <a:cs typeface="SutonnyMJ" pitchFamily="2" charset="0"/>
                  </a:rPr>
                  <a:t>|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  <a:p>
                <a:pPr marL="285750" marR="0" lvl="0" indent="-28575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v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Rjvavi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msiÿY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Ki‡Z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n‡e</a:t>
                </a:r>
                <a:r>
                  <a:rPr kumimoji="0" 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/>
                    <a:cs typeface="SutonnyMJ" pitchFamily="2" charset="0"/>
                  </a:rPr>
                  <a:t>|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  <a:p>
                <a:pPr marL="285750" marR="0" lvl="0" indent="-28575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v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e„ÿ‡ivc‡Yi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gva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¨‡g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cwi‡e‡ki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fvimvg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¨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iÿv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Kivi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e¨e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¯’v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Ki‡Z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n‡e</a:t>
                </a:r>
                <a:r>
                  <a:rPr kumimoji="0" 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/>
                    <a:cs typeface="SutonnyMJ" pitchFamily="2" charset="0"/>
                  </a:rPr>
                  <a:t>|</a:t>
                </a:r>
                <a:r>
                  <a:rPr kumimoji="0" 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utonnyMJ" pitchFamily="2" charset="0"/>
                    <a:ea typeface="+mn-ea"/>
                    <a:cs typeface="SutonnyMJ" pitchFamily="2" charset="0"/>
                  </a:rPr>
                  <a:t>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utonnyMJ" pitchFamily="2" charset="0"/>
                  <a:ea typeface="+mn-ea"/>
                  <a:cs typeface="SutonnyMJ" pitchFamily="2" charset="0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AEE52FE5-E271-4C03-804C-824ABDE2D8E3}"/>
                </a:ext>
              </a:extLst>
            </p:cNvPr>
            <p:cNvSpPr txBox="1"/>
            <p:nvPr/>
          </p:nvSpPr>
          <p:spPr>
            <a:xfrm>
              <a:off x="579183" y="913715"/>
              <a:ext cx="37163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Liv </a:t>
              </a:r>
              <a:r>
                <a:rPr lang="en-US" sz="2200" b="1" dirty="0" err="1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cÖeY</a:t>
              </a:r>
              <a:r>
                <a:rPr lang="en-US" sz="2200" b="1" dirty="0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00" b="1" dirty="0" err="1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GjvKv</a:t>
              </a:r>
              <a:r>
                <a:rPr lang="en-US" sz="2200" b="1" dirty="0">
                  <a:solidFill>
                    <a:srgbClr val="0070C0"/>
                  </a:solidFill>
                  <a:latin typeface="SutonnyMJ" pitchFamily="2" charset="0"/>
                  <a:cs typeface="SutonnyMJ" pitchFamily="2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281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Picture 2" descr="https://farukgsb812.files.wordpress.com/2013/04/me_000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4732" y="960448"/>
            <a:ext cx="4594888" cy="545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D30546B-A083-4003-9B6C-40AEA946CB52}"/>
              </a:ext>
            </a:extLst>
          </p:cNvPr>
          <p:cNvSpPr txBox="1"/>
          <p:nvPr/>
        </p:nvSpPr>
        <p:spPr>
          <a:xfrm>
            <a:off x="596118" y="977242"/>
            <a:ext cx="221422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f‚wgK¤ú</a:t>
            </a:r>
            <a:r>
              <a:rPr lang="en-US" sz="2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cÖeY</a:t>
            </a:r>
            <a:r>
              <a:rPr lang="en-US" sz="2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GjvKv</a:t>
            </a:r>
            <a:r>
              <a:rPr lang="en-US" sz="2000" b="1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935" y="1565320"/>
            <a:ext cx="3890673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f‚wgK¤ú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f~wgK¤ú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cÖeY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D”P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SzuwKc~Y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AšÍf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©~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³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©µg: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gqgbwmsn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bÎ‡KvYv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Rjvi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GK‡Î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mgš^q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Gi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f‚wgK¤ú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cÖwZ‡ivaK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ˆ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dirty="0" smtClean="0">
                <a:solidFill>
                  <a:prstClr val="black"/>
                </a:solidFill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D”PZj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feb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©‡Yi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f‚wgK¤ú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cÖwZ‡ivaK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cÖhyw³i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e¨envi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Rjvavi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fivU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feb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wbgv©Y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†_‡K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weiZ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fe‡bi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Dc‡i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UvIqvi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wKQz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wbgv©Y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hv‡ebv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48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561554" y="48102"/>
            <a:ext cx="385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 I `y‡h©vM e¨e¯’vcbv cwiKíbv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3400" y="546662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Rjevqy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cwieZ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©‡bi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KviY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 </a:t>
            </a:r>
            <a:endParaRPr kumimoji="0" lang="as-I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773A952E-F6C8-4823-8555-250ACAAE4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432123"/>
              </p:ext>
            </p:extLst>
          </p:nvPr>
        </p:nvGraphicFramePr>
        <p:xfrm>
          <a:off x="137160" y="1436192"/>
          <a:ext cx="9646920" cy="41052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63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405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149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gvbem„ó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KviY</a:t>
                      </a:r>
                      <a:endParaRPr lang="en-US" sz="20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cÖvK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…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wZK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KviY</a:t>
                      </a:r>
                      <a:endParaRPr lang="en-US" sz="20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473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wbwe©Pv‡i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eb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MvQcvjv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aŸsm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Kiv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Rjvavi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fivU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feb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wbgv©Y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/>
                          <a:cs typeface="SutonnyMJ" pitchFamily="2" charset="0"/>
                        </a:rPr>
                        <a:t>|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Afve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AcwiKwíZfv‡e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emwZ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vcb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iv¯Ív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wbg©vY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wewfbœ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cÖRvwZi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jvwM‡q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ewk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jv‡fi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Avkvq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AwaK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nv‡i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AcwiKwíZfv‡e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MvQ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jvMv‡bv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KswµU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GjvKvi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cwigvY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e„w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×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/>
                          <a:cs typeface="SutonnyMJ" pitchFamily="2" charset="0"/>
                        </a:rPr>
                        <a:t>|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b`xi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bve¨Zv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n«vmKiY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w`K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cwieZ©b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BZ¨vw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SutonnyMJ"/>
                          <a:cs typeface="SutonnyMJ" pitchFamily="2" charset="0"/>
                        </a:rPr>
                        <a:t>|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21" marR="557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cvwbi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Afve</a:t>
                      </a: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xN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Livi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ci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GKUvbv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e„wó</a:t>
                      </a: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`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y‡hv©M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SuywK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e„w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×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"/>
                        <a:tabLst/>
                        <a:defRPr/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SutonnyMJ" pitchFamily="2" charset="0"/>
                        </a:rPr>
                        <a:t>DòZv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ea typeface="Times New Roman" panose="02020603050405020304" pitchFamily="18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e„w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×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endParaRPr lang="en-US" sz="20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55721" marR="557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1A4D4C4-359F-46D6-9871-D40A4231B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00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9F1614C-DA09-4FD1-B066-1DD516D3F4CE}"/>
              </a:ext>
            </a:extLst>
          </p:cNvPr>
          <p:cNvGrpSpPr/>
          <p:nvPr/>
        </p:nvGrpSpPr>
        <p:grpSpPr>
          <a:xfrm>
            <a:off x="4738950" y="533400"/>
            <a:ext cx="5138368" cy="6075540"/>
            <a:chOff x="4738950" y="533400"/>
            <a:chExt cx="5138368" cy="60755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9E98CB5B-DE7C-4138-AA95-7267433FE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0" t="4986" r="4680" b="6423"/>
            <a:stretch/>
          </p:blipFill>
          <p:spPr>
            <a:xfrm>
              <a:off x="5106791" y="533400"/>
              <a:ext cx="4770527" cy="607554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21FE558E-F209-404F-BF9D-BEA0287A0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3787" y="5256218"/>
              <a:ext cx="376913" cy="67580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384CFB12-473C-4AF8-A04C-DA8D07D29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  <p:sp>
        <p:nvSpPr>
          <p:cNvPr id="40" name="TextBox 39"/>
          <p:cNvSpPr txBox="1"/>
          <p:nvPr/>
        </p:nvSpPr>
        <p:spPr>
          <a:xfrm>
            <a:off x="5561554" y="64538"/>
            <a:ext cx="385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 I `y‡h©vM e¨e¯’vcbv cwiKíbv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1A4D4C4-359F-46D6-9871-D40A4231B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533400"/>
            <a:ext cx="3102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cŠimfvi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Aš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©MZ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SzuwKc~Y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©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GjvKv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A9C1EE1-1A91-4BD5-A735-49288B3A1D63}"/>
              </a:ext>
            </a:extLst>
          </p:cNvPr>
          <p:cNvSpPr txBox="1"/>
          <p:nvPr/>
        </p:nvSpPr>
        <p:spPr>
          <a:xfrm>
            <a:off x="629450" y="1148035"/>
            <a:ext cx="4862228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0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cwi‡ek I `y‡h©vM e¨e¯’vcbvi SzuwK wbav©i‡Yi Dcv`vbmg~n:</a:t>
            </a:r>
          </a:p>
          <a:p>
            <a:r>
              <a:rPr lang="pt-BR" sz="2000" dirty="0">
                <a:latin typeface="SutonnyMJ" pitchFamily="2" charset="0"/>
                <a:cs typeface="SutonnyMJ" pitchFamily="2" charset="0"/>
              </a:rPr>
              <a:t>IqvW© Abyhvwq-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ew¯Íi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msL¨v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m¨vwb‡Uk‡bi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Ae¯’v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Rjve×Zv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b`x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fv½b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Wv÷we‡bi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msL¨v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moK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wb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vkb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¯’v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Rb-NbZ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¡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Iqv‡W©i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RbgZ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latin typeface="SutonnyMJ" pitchFamily="2" charset="0"/>
                <a:cs typeface="SutonnyMJ" pitchFamily="2" charset="0"/>
              </a:rPr>
              <a:t>Rixc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3769CF6B-5528-4632-BF96-891B22EB72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3352" y="5171002"/>
            <a:ext cx="1741146" cy="11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4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561554" y="61124"/>
            <a:ext cx="385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 I `y‡h©vM e¨e¯’vcbv cwiKíbv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3400" y="692434"/>
            <a:ext cx="3270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cwi‡ekMZ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SzuwK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wbim‡b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mycvwikmg~nt</a:t>
            </a:r>
            <a:endParaRPr kumimoji="0" lang="as-I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9A82132-64C8-48DC-AADC-05804D641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1C73DBF-00C3-40C4-9BBE-2C7E89F82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71" y="1350894"/>
            <a:ext cx="888682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2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739762" y="0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10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eQi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gqvw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4154" y="2850524"/>
            <a:ext cx="47973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SutonnyMJ" pitchFamily="2" charset="0"/>
              </a:rPr>
              <a:t>Sector-wise Planning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84A2B53-8CB4-4967-B785-64E10EF55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93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3FA15ED-9E65-4B4C-86A1-CFB89A5404A1}"/>
              </a:ext>
            </a:extLst>
          </p:cNvPr>
          <p:cNvGrpSpPr/>
          <p:nvPr/>
        </p:nvGrpSpPr>
        <p:grpSpPr>
          <a:xfrm>
            <a:off x="533400" y="500781"/>
            <a:ext cx="9392477" cy="5892656"/>
            <a:chOff x="533400" y="528917"/>
            <a:chExt cx="9392477" cy="5892656"/>
          </a:xfrm>
          <a:solidFill>
            <a:schemeClr val="bg1"/>
          </a:solidFill>
        </p:grpSpPr>
        <p:sp>
          <p:nvSpPr>
            <p:cNvPr id="2" name="Rectangle 1"/>
            <p:cNvSpPr/>
            <p:nvPr/>
          </p:nvSpPr>
          <p:spPr>
            <a:xfrm>
              <a:off x="533400" y="1273424"/>
              <a:ext cx="3388215" cy="4247317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cvwb</a:t>
              </a:r>
              <a:r>
                <a:rPr lang="en-US" sz="2000" b="1" dirty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mieivn</a:t>
              </a:r>
              <a:r>
                <a:rPr lang="en-US" sz="2000" b="1" dirty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000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e¨e</a:t>
              </a:r>
              <a:r>
                <a:rPr lang="en-US" sz="2000" b="1" dirty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¯’vi </a:t>
              </a:r>
              <a:r>
                <a:rPr lang="en-US" sz="2000" b="1" dirty="0" err="1" smtClean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cÖ¯</a:t>
              </a:r>
              <a:r>
                <a:rPr lang="en-US" sz="2000" b="1" dirty="0" err="1" smtClean="0">
                  <a:solidFill>
                    <a:srgbClr val="00B050"/>
                  </a:solidFill>
                  <a:latin typeface="SutonnyMJ"/>
                  <a:cs typeface="SutonnyMJ" pitchFamily="2" charset="0"/>
                </a:rPr>
                <a:t>Z</a:t>
              </a:r>
              <a:r>
                <a:rPr lang="en-US" sz="2000" b="1" dirty="0" err="1" smtClean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vebv</a:t>
              </a:r>
              <a:r>
                <a:rPr lang="en-US" sz="2000" b="1" dirty="0" smtClean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:</a:t>
              </a:r>
            </a:p>
            <a:p>
              <a:pPr>
                <a:lnSpc>
                  <a:spcPct val="150000"/>
                </a:lnSpc>
              </a:pPr>
              <a:endParaRPr lang="en-US" sz="24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endParaRPr>
            </a:p>
            <a:p>
              <a:r>
                <a:rPr lang="en-US" b="1" dirty="0" err="1" smtClean="0">
                  <a:latin typeface="SutonnyMJ" pitchFamily="2" charset="0"/>
                  <a:cs typeface="SutonnyMJ" pitchFamily="2" charset="0"/>
                </a:rPr>
                <a:t>cÖ¯</a:t>
              </a:r>
              <a:r>
                <a:rPr lang="en-US" b="1" dirty="0" err="1" smtClean="0">
                  <a:latin typeface="SutonnyMJ"/>
                  <a:cs typeface="SutonnyMJ" pitchFamily="2" charset="0"/>
                </a:rPr>
                <a:t>Z</a:t>
              </a:r>
              <a:r>
                <a:rPr lang="en-US" b="1" dirty="0" err="1" smtClean="0">
                  <a:latin typeface="SutonnyMJ" pitchFamily="2" charset="0"/>
                  <a:cs typeface="SutonnyMJ" pitchFamily="2" charset="0"/>
                </a:rPr>
                <a:t>vweZ</a:t>
              </a:r>
              <a:r>
                <a:rPr lang="en-US" b="1" dirty="0" smtClean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cvwbi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jvBb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:</a:t>
              </a:r>
            </a:p>
            <a:p>
              <a:r>
                <a:rPr lang="en-US" dirty="0">
                  <a:latin typeface="SutonnyMJ" pitchFamily="2" charset="0"/>
                  <a:cs typeface="SutonnyMJ" pitchFamily="2" charset="0"/>
                </a:rPr>
                <a:t>100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wg.wg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Wvqv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 20.45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wK.wg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r>
                <a:rPr lang="en-US" dirty="0">
                  <a:latin typeface="SutonnyMJ" pitchFamily="2" charset="0"/>
                  <a:cs typeface="SutonnyMJ" pitchFamily="2" charset="0"/>
                </a:rPr>
                <a:t>150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wg.wg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Wvqv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 30.00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wK.wg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r>
                <a:rPr lang="en-US" dirty="0">
                  <a:latin typeface="SutonnyMJ" pitchFamily="2" charset="0"/>
                  <a:cs typeface="SutonnyMJ" pitchFamily="2" charset="0"/>
                </a:rPr>
                <a:t>200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wg.wg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Wvqv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 15.00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wK.wg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r>
                <a:rPr lang="en-US" b="1" dirty="0" err="1">
                  <a:latin typeface="SutonnyMJ" pitchFamily="2" charset="0"/>
                  <a:cs typeface="SutonnyMJ" pitchFamily="2" charset="0"/>
                </a:rPr>
                <a:t>Ab¨vb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b="1" dirty="0" err="1" smtClean="0">
                  <a:latin typeface="SutonnyMJ" pitchFamily="2" charset="0"/>
                  <a:cs typeface="SutonnyMJ" pitchFamily="2" charset="0"/>
                </a:rPr>
                <a:t>cÖ¯</a:t>
              </a:r>
              <a:r>
                <a:rPr lang="en-US" b="1" dirty="0" err="1" smtClean="0">
                  <a:latin typeface="SutonnyMJ"/>
                  <a:cs typeface="SutonnyMJ" pitchFamily="2" charset="0"/>
                </a:rPr>
                <a:t>Z</a:t>
              </a:r>
              <a:r>
                <a:rPr lang="en-US" b="1" dirty="0" err="1" smtClean="0">
                  <a:latin typeface="SutonnyMJ" pitchFamily="2" charset="0"/>
                  <a:cs typeface="SutonnyMJ" pitchFamily="2" charset="0"/>
                </a:rPr>
                <a:t>vebv</a:t>
              </a:r>
              <a:r>
                <a:rPr lang="en-US" b="1" dirty="0">
                  <a:latin typeface="SutonnyMJ" pitchFamily="2" charset="0"/>
                  <a:cs typeface="SutonnyMJ" pitchFamily="2" charset="0"/>
                </a:rPr>
                <a:t>:</a:t>
              </a:r>
            </a:p>
            <a:p>
              <a:r>
                <a:rPr lang="en-US" dirty="0" err="1">
                  <a:latin typeface="SutonnyMJ" pitchFamily="2" charset="0"/>
                  <a:cs typeface="SutonnyMJ" pitchFamily="2" charset="0"/>
                </a:rPr>
                <a:t>eZ©gvb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cvwb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D‡ËvjK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Kzqv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5wU</a:t>
              </a:r>
            </a:p>
            <a:p>
              <a:r>
                <a:rPr lang="en-US" dirty="0" err="1">
                  <a:latin typeface="SutonnyMJ" pitchFamily="2" charset="0"/>
                  <a:cs typeface="SutonnyMJ" pitchFamily="2" charset="0"/>
                </a:rPr>
                <a:t>cÖ¯ÍvweZ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Ifvi‡nW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U¨vsK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= 3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wU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r>
                <a:rPr lang="en-US" dirty="0" err="1">
                  <a:latin typeface="SutonnyMJ" pitchFamily="2" charset="0"/>
                  <a:cs typeface="SutonnyMJ" pitchFamily="2" charset="0"/>
                </a:rPr>
                <a:t>cÖ¯ÍvweZ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cvwb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cwienb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†K›`ª (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cvwb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cwi‡kvabvMvimn</a:t>
              </a:r>
              <a:r>
                <a:rPr lang="en-US" dirty="0">
                  <a:latin typeface="SutonnyMJ" pitchFamily="2" charset="0"/>
                  <a:cs typeface="SutonnyMJ" pitchFamily="2" charset="0"/>
                </a:rPr>
                <a:t>) = 3 </a:t>
              </a:r>
              <a:r>
                <a:rPr lang="en-US" dirty="0" err="1">
                  <a:latin typeface="SutonnyMJ" pitchFamily="2" charset="0"/>
                  <a:cs typeface="SutonnyMJ" pitchFamily="2" charset="0"/>
                </a:rPr>
                <a:t>GKi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  <a:p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pic>
          <p:nvPicPr>
            <p:cNvPr id="3074" name="Picture 2" descr="D:\UGIIP-III\Package_III_August_17_2017\Draft Master Plan Report\Report_Sherpur\3.Transport\Road Network footpath_A4.jpg"/>
            <p:cNvPicPr>
              <a:picLocks noChangeAspect="1" noChangeArrowheads="1"/>
            </p:cNvPicPr>
            <p:nvPr/>
          </p:nvPicPr>
          <p:blipFill>
            <a:blip r:embed="rId3" cstate="print"/>
            <a:srcRect l="7666" t="8656" r="6637" b="27201"/>
            <a:stretch>
              <a:fillRect/>
            </a:stretch>
          </p:blipFill>
          <p:spPr bwMode="auto">
            <a:xfrm>
              <a:off x="4360591" y="528917"/>
              <a:ext cx="5565286" cy="5892656"/>
            </a:xfrm>
            <a:prstGeom prst="rect">
              <a:avLst/>
            </a:prstGeom>
            <a:grpFill/>
          </p:spPr>
        </p:pic>
      </p:grpSp>
      <p:sp>
        <p:nvSpPr>
          <p:cNvPr id="40" name="TextBox 39"/>
          <p:cNvSpPr txBox="1"/>
          <p:nvPr/>
        </p:nvSpPr>
        <p:spPr>
          <a:xfrm>
            <a:off x="5282736" y="0"/>
            <a:ext cx="4086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cvwb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we`y¨r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mieivn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/>
                <a:cs typeface="SutonnyMJ" pitchFamily="2" charset="0"/>
              </a:rPr>
              <a:t>Z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9CFA25-E50B-4A29-B6D7-8B7EC230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36B3F39-2C6C-4DB2-BFE2-82C826F6B497}"/>
              </a:ext>
            </a:extLst>
          </p:cNvPr>
          <p:cNvGrpSpPr/>
          <p:nvPr/>
        </p:nvGrpSpPr>
        <p:grpSpPr>
          <a:xfrm>
            <a:off x="8186667" y="669484"/>
            <a:ext cx="1515978" cy="575804"/>
            <a:chOff x="4738950" y="5335730"/>
            <a:chExt cx="2223500" cy="108256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3FD3F740-4F42-4B3C-8B85-3256045A9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xmlns="" id="{DF680589-BFA1-46E5-B7B8-5375A1B70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93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0BE8D15-E02A-4485-A7B6-1096BA60F19A}"/>
              </a:ext>
            </a:extLst>
          </p:cNvPr>
          <p:cNvGrpSpPr/>
          <p:nvPr/>
        </p:nvGrpSpPr>
        <p:grpSpPr>
          <a:xfrm>
            <a:off x="533400" y="537401"/>
            <a:ext cx="9160564" cy="6263287"/>
            <a:chOff x="533400" y="537401"/>
            <a:chExt cx="9160564" cy="626328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FE6F801E-C6B8-4180-8C91-3F016C07D2B9}"/>
                </a:ext>
              </a:extLst>
            </p:cNvPr>
            <p:cNvGrpSpPr/>
            <p:nvPr/>
          </p:nvGrpSpPr>
          <p:grpSpPr>
            <a:xfrm>
              <a:off x="533400" y="537401"/>
              <a:ext cx="9160564" cy="6263287"/>
              <a:chOff x="544225" y="537401"/>
              <a:chExt cx="9160564" cy="6263287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xmlns="" id="{30E9E6AC-AD9E-4F1B-81D1-430767053E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66" t="6297" r="9416" b="18324"/>
              <a:stretch/>
            </p:blipFill>
            <p:spPr>
              <a:xfrm>
                <a:off x="4827989" y="537401"/>
                <a:ext cx="4876800" cy="6263287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87A4AA67-0EED-4B3E-A10F-1403DB8C431C}"/>
                  </a:ext>
                </a:extLst>
              </p:cNvPr>
              <p:cNvSpPr/>
              <p:nvPr/>
            </p:nvSpPr>
            <p:spPr>
              <a:xfrm>
                <a:off x="544225" y="1141618"/>
                <a:ext cx="3377390" cy="43396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b="1" dirty="0" err="1">
                    <a:solidFill>
                      <a:srgbClr val="00B050"/>
                    </a:solidFill>
                    <a:latin typeface="SutonnyMJ" pitchFamily="2" charset="0"/>
                    <a:cs typeface="SutonnyMJ" pitchFamily="2" charset="0"/>
                  </a:rPr>
                  <a:t>we`y¨r</a:t>
                </a:r>
                <a:r>
                  <a:rPr lang="en-US" sz="2000" b="1" dirty="0">
                    <a:solidFill>
                      <a:srgbClr val="00B050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00B050"/>
                    </a:solidFill>
                    <a:latin typeface="SutonnyMJ" pitchFamily="2" charset="0"/>
                    <a:cs typeface="SutonnyMJ" pitchFamily="2" charset="0"/>
                  </a:rPr>
                  <a:t>mieivn</a:t>
                </a:r>
                <a:r>
                  <a:rPr lang="en-US" sz="2000" b="1" dirty="0">
                    <a:solidFill>
                      <a:srgbClr val="00B050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00B050"/>
                    </a:solidFill>
                    <a:latin typeface="SutonnyMJ" pitchFamily="2" charset="0"/>
                    <a:cs typeface="SutonnyMJ" pitchFamily="2" charset="0"/>
                  </a:rPr>
                  <a:t>e¨e</a:t>
                </a:r>
                <a:r>
                  <a:rPr lang="en-US" sz="2000" b="1" dirty="0">
                    <a:solidFill>
                      <a:srgbClr val="00B050"/>
                    </a:solidFill>
                    <a:latin typeface="SutonnyMJ" pitchFamily="2" charset="0"/>
                    <a:cs typeface="SutonnyMJ" pitchFamily="2" charset="0"/>
                  </a:rPr>
                  <a:t>¯’vi </a:t>
                </a:r>
                <a:r>
                  <a:rPr lang="en-US" sz="2000" b="1" dirty="0" err="1" smtClean="0">
                    <a:solidFill>
                      <a:srgbClr val="00B050"/>
                    </a:solidFill>
                    <a:latin typeface="SutonnyMJ" pitchFamily="2" charset="0"/>
                    <a:cs typeface="SutonnyMJ" pitchFamily="2" charset="0"/>
                  </a:rPr>
                  <a:t>cÖ¯</a:t>
                </a:r>
                <a:r>
                  <a:rPr lang="en-US" sz="2000" b="1" dirty="0" err="1" smtClean="0">
                    <a:solidFill>
                      <a:srgbClr val="00B050"/>
                    </a:solidFill>
                    <a:latin typeface="SutonnyMJ"/>
                    <a:cs typeface="SutonnyMJ" pitchFamily="2" charset="0"/>
                  </a:rPr>
                  <a:t>Z</a:t>
                </a:r>
                <a:r>
                  <a:rPr lang="en-US" sz="2000" b="1" dirty="0" err="1" smtClean="0">
                    <a:solidFill>
                      <a:srgbClr val="00B050"/>
                    </a:solidFill>
                    <a:latin typeface="SutonnyMJ" pitchFamily="2" charset="0"/>
                    <a:cs typeface="SutonnyMJ" pitchFamily="2" charset="0"/>
                  </a:rPr>
                  <a:t>vebv</a:t>
                </a:r>
                <a:r>
                  <a:rPr lang="en-US" sz="2000" b="1" dirty="0">
                    <a:solidFill>
                      <a:srgbClr val="00B050"/>
                    </a:solidFill>
                    <a:latin typeface="SutonnyMJ" pitchFamily="2" charset="0"/>
                    <a:cs typeface="SutonnyMJ" pitchFamily="2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b="1" dirty="0" err="1">
                    <a:latin typeface="SutonnyMJ" pitchFamily="2" charset="0"/>
                    <a:cs typeface="SutonnyMJ" pitchFamily="2" charset="0"/>
                  </a:rPr>
                  <a:t>eZ©gvb</a:t>
                </a:r>
                <a:r>
                  <a:rPr lang="en-US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b="1" dirty="0" err="1">
                    <a:latin typeface="SutonnyMJ" pitchFamily="2" charset="0"/>
                    <a:cs typeface="SutonnyMJ" pitchFamily="2" charset="0"/>
                  </a:rPr>
                  <a:t>Ae¯’v</a:t>
                </a:r>
                <a:r>
                  <a:rPr lang="en-US" b="1" dirty="0">
                    <a:latin typeface="SutonnyMJ" pitchFamily="2" charset="0"/>
                    <a:cs typeface="SutonnyMJ" pitchFamily="2" charset="0"/>
                  </a:rPr>
                  <a:t>:</a:t>
                </a:r>
              </a:p>
              <a:p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eZ©gvb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evwZi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msL¨v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= 3,520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wU</a:t>
                </a:r>
                <a:endParaRPr lang="en-US" dirty="0">
                  <a:latin typeface="SutonnyMJ" pitchFamily="2" charset="0"/>
                  <a:cs typeface="SutonnyMJ" pitchFamily="2" charset="0"/>
                </a:endParaRPr>
              </a:p>
              <a:p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eZ©gvb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jvBU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‡cv÷ = 2,720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wU</a:t>
                </a:r>
                <a:endParaRPr lang="en-US" dirty="0">
                  <a:latin typeface="SutonnyMJ" pitchFamily="2" charset="0"/>
                  <a:cs typeface="SutonnyMJ" pitchFamily="2" charset="0"/>
                </a:endParaRPr>
              </a:p>
              <a:p>
                <a:pPr>
                  <a:lnSpc>
                    <a:spcPct val="150000"/>
                  </a:lnSpc>
                  <a:spcBef>
                    <a:spcPts val="1800"/>
                  </a:spcBef>
                </a:pPr>
                <a:r>
                  <a:rPr lang="en-US" b="1" dirty="0" err="1" smtClean="0">
                    <a:latin typeface="SutonnyMJ" pitchFamily="2" charset="0"/>
                    <a:cs typeface="SutonnyMJ" pitchFamily="2" charset="0"/>
                  </a:rPr>
                  <a:t>cÖ¯</a:t>
                </a:r>
                <a:r>
                  <a:rPr lang="en-US" b="1" dirty="0" err="1" smtClean="0">
                    <a:latin typeface="SutonnyMJ"/>
                    <a:cs typeface="SutonnyMJ" pitchFamily="2" charset="0"/>
                  </a:rPr>
                  <a:t>Z</a:t>
                </a:r>
                <a:r>
                  <a:rPr lang="en-US" b="1" dirty="0" err="1" smtClean="0">
                    <a:latin typeface="SutonnyMJ" pitchFamily="2" charset="0"/>
                    <a:cs typeface="SutonnyMJ" pitchFamily="2" charset="0"/>
                  </a:rPr>
                  <a:t>vweZ</a:t>
                </a:r>
                <a:r>
                  <a:rPr lang="en-US" b="1" dirty="0" smtClean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b="1" dirty="0" err="1">
                    <a:latin typeface="SutonnyMJ" pitchFamily="2" charset="0"/>
                    <a:cs typeface="SutonnyMJ" pitchFamily="2" charset="0"/>
                  </a:rPr>
                  <a:t>we`y¨r</a:t>
                </a:r>
                <a:r>
                  <a:rPr lang="en-US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b="1" dirty="0" err="1">
                    <a:latin typeface="SutonnyMJ" pitchFamily="2" charset="0"/>
                    <a:cs typeface="SutonnyMJ" pitchFamily="2" charset="0"/>
                  </a:rPr>
                  <a:t>cwienb</a:t>
                </a:r>
                <a:r>
                  <a:rPr lang="en-US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b="1" dirty="0" err="1">
                    <a:latin typeface="SutonnyMJ" pitchFamily="2" charset="0"/>
                    <a:cs typeface="SutonnyMJ" pitchFamily="2" charset="0"/>
                  </a:rPr>
                  <a:t>jvBb</a:t>
                </a:r>
                <a:r>
                  <a:rPr lang="en-US" b="1" dirty="0">
                    <a:latin typeface="SutonnyMJ" pitchFamily="2" charset="0"/>
                    <a:cs typeface="SutonnyMJ" pitchFamily="2" charset="0"/>
                  </a:rPr>
                  <a:t>:</a:t>
                </a:r>
              </a:p>
              <a:p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440 †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fvë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jvBb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= 35.60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wK.wg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.</a:t>
                </a:r>
              </a:p>
              <a:p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220 †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fvë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jvBb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= 88.95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wK.wg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.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b="1" dirty="0" err="1">
                    <a:latin typeface="SutonnyMJ" pitchFamily="2" charset="0"/>
                    <a:cs typeface="SutonnyMJ" pitchFamily="2" charset="0"/>
                  </a:rPr>
                  <a:t>Ab¨vb</a:t>
                </a:r>
                <a:r>
                  <a:rPr lang="en-US" b="1" dirty="0">
                    <a:latin typeface="SutonnyMJ" pitchFamily="2" charset="0"/>
                    <a:cs typeface="SutonnyMJ" pitchFamily="2" charset="0"/>
                  </a:rPr>
                  <a:t>¨ </a:t>
                </a:r>
                <a:r>
                  <a:rPr lang="en-US" b="1" dirty="0" err="1" smtClean="0">
                    <a:latin typeface="SutonnyMJ" pitchFamily="2" charset="0"/>
                    <a:cs typeface="SutonnyMJ" pitchFamily="2" charset="0"/>
                  </a:rPr>
                  <a:t>cÖ¯</a:t>
                </a:r>
                <a:r>
                  <a:rPr lang="en-US" b="1" dirty="0" err="1" smtClean="0">
                    <a:latin typeface="SutonnyMJ"/>
                    <a:cs typeface="SutonnyMJ" pitchFamily="2" charset="0"/>
                  </a:rPr>
                  <a:t>Z</a:t>
                </a:r>
                <a:r>
                  <a:rPr lang="en-US" b="1" dirty="0" err="1" smtClean="0">
                    <a:latin typeface="SutonnyMJ" pitchFamily="2" charset="0"/>
                    <a:cs typeface="SutonnyMJ" pitchFamily="2" charset="0"/>
                  </a:rPr>
                  <a:t>vebv</a:t>
                </a:r>
                <a:r>
                  <a:rPr lang="en-US" b="1" dirty="0">
                    <a:latin typeface="SutonnyMJ" pitchFamily="2" charset="0"/>
                    <a:cs typeface="SutonnyMJ" pitchFamily="2" charset="0"/>
                  </a:rPr>
                  <a:t>:</a:t>
                </a:r>
              </a:p>
              <a:p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cÖ¯ÍvweZ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mve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-‡÷kb = 2 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GKi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(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cøU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 bs-2322,2327-2330, †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gŠRv</a:t>
                </a:r>
                <a:r>
                  <a:rPr lang="en-US" dirty="0">
                    <a:latin typeface="SutonnyMJ" pitchFamily="2" charset="0"/>
                    <a:cs typeface="SutonnyMJ" pitchFamily="2" charset="0"/>
                  </a:rPr>
                  <a:t>= †</a:t>
                </a:r>
                <a:r>
                  <a:rPr lang="en-US" dirty="0" err="1">
                    <a:latin typeface="SutonnyMJ" pitchFamily="2" charset="0"/>
                    <a:cs typeface="SutonnyMJ" pitchFamily="2" charset="0"/>
                  </a:rPr>
                  <a:t>gveviKcyi</a:t>
                </a:r>
                <a:endParaRPr lang="en-US" dirty="0">
                  <a:latin typeface="SutonnyMJ" pitchFamily="2" charset="0"/>
                  <a:cs typeface="SutonnyMJ" pitchFamily="2" charset="0"/>
                </a:endParaRPr>
              </a:p>
              <a:p>
                <a:endParaRPr lang="en-US" dirty="0">
                  <a:latin typeface="SutonnyMJ" pitchFamily="2" charset="0"/>
                  <a:cs typeface="SutonnyMJ" pitchFamily="2" charset="0"/>
                </a:endParaRPr>
              </a:p>
              <a:p>
                <a:r>
                  <a:rPr lang="en-US" dirty="0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‡</a:t>
                </a:r>
                <a:r>
                  <a:rPr lang="en-US" dirty="0" err="1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mvjvi</a:t>
                </a:r>
                <a:r>
                  <a:rPr lang="en-US" dirty="0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c¨v‡bj</a:t>
                </a:r>
                <a:r>
                  <a:rPr lang="en-US" dirty="0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cÖwZwU</a:t>
                </a:r>
                <a:r>
                  <a:rPr lang="en-US" dirty="0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AvevwmK</a:t>
                </a:r>
                <a:r>
                  <a:rPr lang="en-US" dirty="0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fe‡bi</a:t>
                </a:r>
                <a:r>
                  <a:rPr lang="en-US" dirty="0">
                    <a:solidFill>
                      <a:prstClr val="black"/>
                    </a:solidFill>
                    <a:latin typeface="SutonnyMJ" pitchFamily="2" charset="0"/>
                    <a:cs typeface="SutonnyMJ" pitchFamily="2" charset="0"/>
                  </a:rPr>
                  <a:t> Qv‡`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A288B5E9-47E7-4CC1-ADCB-23A7479BC239}"/>
                </a:ext>
              </a:extLst>
            </p:cNvPr>
            <p:cNvGrpSpPr/>
            <p:nvPr/>
          </p:nvGrpSpPr>
          <p:grpSpPr>
            <a:xfrm>
              <a:off x="4512685" y="6073931"/>
              <a:ext cx="1458378" cy="715705"/>
              <a:chOff x="4512685" y="6073931"/>
              <a:chExt cx="1458378" cy="715705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xmlns="" id="{E99CE709-EE90-4A21-A39E-8C630CBD9254}"/>
                  </a:ext>
                </a:extLst>
              </p:cNvPr>
              <p:cNvGrpSpPr/>
              <p:nvPr/>
            </p:nvGrpSpPr>
            <p:grpSpPr>
              <a:xfrm>
                <a:off x="4512685" y="6073931"/>
                <a:ext cx="1454711" cy="319506"/>
                <a:chOff x="4512685" y="6073931"/>
                <a:chExt cx="1454711" cy="319506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xmlns="" id="{9577C395-A869-4556-966F-C906220FA3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2685" y="6250439"/>
                  <a:ext cx="463826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xmlns="" id="{5B6AD171-22C5-4086-B467-AEE452B11837}"/>
                    </a:ext>
                  </a:extLst>
                </p:cNvPr>
                <p:cNvSpPr/>
                <p:nvPr/>
              </p:nvSpPr>
              <p:spPr>
                <a:xfrm>
                  <a:off x="4972844" y="6073931"/>
                  <a:ext cx="994552" cy="3195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440 Volt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xmlns="" id="{5F302344-AAD1-471B-AD47-8E200BBA9B4A}"/>
                  </a:ext>
                </a:extLst>
              </p:cNvPr>
              <p:cNvGrpSpPr/>
              <p:nvPr/>
            </p:nvGrpSpPr>
            <p:grpSpPr>
              <a:xfrm>
                <a:off x="4585251" y="6470130"/>
                <a:ext cx="1385812" cy="319506"/>
                <a:chOff x="4585251" y="6183026"/>
                <a:chExt cx="1385812" cy="319506"/>
              </a:xfrm>
            </p:grpSpPr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xmlns="" id="{765F1DFB-511E-4DCA-A337-E6E6D3D1E6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85251" y="6381090"/>
                  <a:ext cx="463826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xmlns="" id="{0A666AC4-9F6B-4546-90D5-59443F051BA6}"/>
                    </a:ext>
                  </a:extLst>
                </p:cNvPr>
                <p:cNvSpPr/>
                <p:nvPr/>
              </p:nvSpPr>
              <p:spPr>
                <a:xfrm>
                  <a:off x="4976511" y="6183026"/>
                  <a:ext cx="994552" cy="3195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/>
                      </a:solidFill>
                    </a:rPr>
                    <a:t>220 Volt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3533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" t="2515" r="4779" b="2063"/>
          <a:stretch/>
        </p:blipFill>
        <p:spPr>
          <a:xfrm>
            <a:off x="4700527" y="529098"/>
            <a:ext cx="4853347" cy="628607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B413C3B7-B6C5-44FC-932F-3A4422C8A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997852"/>
              </p:ext>
            </p:extLst>
          </p:nvPr>
        </p:nvGraphicFramePr>
        <p:xfrm>
          <a:off x="304805" y="1627323"/>
          <a:ext cx="4062479" cy="3814871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737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26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460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36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IqvW</a:t>
                      </a:r>
                      <a:r>
                        <a:rPr lang="en-US" sz="1800" b="1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© bs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AvqZb</a:t>
                      </a:r>
                      <a:r>
                        <a:rPr lang="en-US" sz="1800" b="1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(</a:t>
                      </a:r>
                      <a:r>
                        <a:rPr lang="en-US" sz="1800" b="1" dirty="0" err="1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GKi</a:t>
                      </a:r>
                      <a:r>
                        <a:rPr lang="en-US" sz="1800" b="1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)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Ae¯’</a:t>
                      </a:r>
                      <a:r>
                        <a:rPr lang="en-US" sz="1800" b="1" dirty="0" err="1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vb</a:t>
                      </a:r>
                      <a:endParaRPr lang="en-US" sz="18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9311683"/>
                  </a:ext>
                </a:extLst>
              </a:tr>
              <a:tr h="5793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01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0.02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bexbMi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evm</a:t>
                      </a:r>
                      <a:r>
                        <a:rPr lang="en-US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÷¨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v‡Ûi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Kv‡Q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†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800" i="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 </a:t>
                      </a:r>
                      <a:r>
                        <a:rPr lang="en-US" sz="1800" i="0" dirty="0" err="1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eqiv</a:t>
                      </a:r>
                      <a:r>
                        <a:rPr lang="en-US" sz="1800" i="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800" i="0" dirty="0" err="1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civYcyi</a:t>
                      </a:r>
                      <a:endParaRPr lang="en-US" sz="1800" i="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0770417"/>
                  </a:ext>
                </a:extLst>
              </a:tr>
              <a:tr h="305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02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0.25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bqvwbevRvi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†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800" i="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 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XvKjnvwU</a:t>
                      </a:r>
                      <a:endParaRPr lang="en-US" sz="1800" i="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2421283"/>
                  </a:ext>
                </a:extLst>
              </a:tr>
              <a:tr h="289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03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0.88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‡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kLnvwU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evRvi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‡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=‡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kLnvwU</a:t>
                      </a:r>
                      <a:endParaRPr lang="en-US" sz="1800" i="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4510848"/>
                  </a:ext>
                </a:extLst>
              </a:tr>
              <a:tr h="289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04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0.126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AógxZjv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†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800" i="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 †</a:t>
                      </a:r>
                      <a:r>
                        <a:rPr lang="en-US" sz="1800" i="0" dirty="0" err="1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kicyi</a:t>
                      </a:r>
                      <a:endParaRPr lang="en-US" sz="1800" i="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1415521"/>
                  </a:ext>
                </a:extLst>
              </a:tr>
              <a:tr h="289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05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0.04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†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800" i="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 †</a:t>
                      </a:r>
                      <a:r>
                        <a:rPr lang="en-US" sz="1800" i="0" dirty="0" err="1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kicyi</a:t>
                      </a:r>
                      <a:endParaRPr lang="en-US" sz="1800" i="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1308051"/>
                  </a:ext>
                </a:extLst>
              </a:tr>
              <a:tr h="3528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06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0.02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bZyb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evm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Uvwg©bv‡ji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Kv‡Q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‡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800" i="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 †</a:t>
                      </a:r>
                      <a:r>
                        <a:rPr lang="en-US" sz="1800" i="0" dirty="0" err="1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kicyi</a:t>
                      </a:r>
                      <a:endParaRPr lang="en-US" sz="1800" i="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7989194"/>
                  </a:ext>
                </a:extLst>
              </a:tr>
              <a:tr h="289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07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0.126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kvcjv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 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PZ¡i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‡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=†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kicyi</a:t>
                      </a:r>
                      <a:endParaRPr lang="en-US" sz="1800" i="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1027386"/>
                  </a:ext>
                </a:extLst>
              </a:tr>
              <a:tr h="289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08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0.035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Av‡LwievRvi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†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800" i="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 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ivgK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…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òczi</a:t>
                      </a:r>
                      <a:endParaRPr lang="en-US" sz="1800" i="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2631422"/>
                  </a:ext>
                </a:extLst>
              </a:tr>
              <a:tr h="289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09</a:t>
                      </a: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0.42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ZvZvjcyi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, †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gŠRv</a:t>
                      </a:r>
                      <a:r>
                        <a:rPr lang="en-US" sz="1800" i="0" dirty="0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=</a:t>
                      </a:r>
                      <a:r>
                        <a:rPr lang="en-US" sz="1800" i="0" dirty="0" err="1" smtClean="0">
                          <a:latin typeface="SutonnyMJ" pitchFamily="2" charset="0"/>
                          <a:ea typeface="Calibri"/>
                          <a:cs typeface="SutonnyMJ" pitchFamily="2" charset="0"/>
                        </a:rPr>
                        <a:t>bInvUv</a:t>
                      </a:r>
                      <a:endParaRPr lang="en-US" sz="1800" i="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9086761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7956" y="1090736"/>
            <a:ext cx="427540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KvDwÝji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Awd‡mi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IqvW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†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m›Uvi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)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vebvmg~n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061A6F1-231D-4970-BEF5-BA98A97FF1AB}"/>
              </a:ext>
            </a:extLst>
          </p:cNvPr>
          <p:cNvSpPr/>
          <p:nvPr/>
        </p:nvSpPr>
        <p:spPr>
          <a:xfrm>
            <a:off x="1069324" y="233947"/>
            <a:ext cx="265266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defTabSz="914400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4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© †</a:t>
            </a:r>
            <a:r>
              <a:rPr lang="en-US" sz="24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m›Uv‡ii</a:t>
            </a:r>
            <a:r>
              <a:rPr lang="en-US" sz="24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Ae¯</a:t>
            </a:r>
            <a:r>
              <a:rPr lang="en-US" sz="24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’</a:t>
            </a:r>
            <a:r>
              <a:rPr lang="en-US" sz="24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vb</a:t>
            </a:r>
            <a:endParaRPr lang="en-US" sz="2400" b="1" dirty="0">
              <a:solidFill>
                <a:srgbClr val="00B0F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73FB6CF-9EA8-4BCA-874A-4F8EBBCFD6EE}"/>
              </a:ext>
            </a:extLst>
          </p:cNvPr>
          <p:cNvSpPr/>
          <p:nvPr/>
        </p:nvSpPr>
        <p:spPr>
          <a:xfrm>
            <a:off x="4267200" y="-76200"/>
            <a:ext cx="54152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m±i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wfwËK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vebv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mg~n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cÖkvmwbK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8554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105749" y="681308"/>
            <a:ext cx="5655161" cy="5718218"/>
            <a:chOff x="1599080" y="631066"/>
            <a:chExt cx="5655161" cy="571821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7" t="8075" r="3669" b="8732"/>
            <a:stretch/>
          </p:blipFill>
          <p:spPr>
            <a:xfrm>
              <a:off x="2730321" y="631066"/>
              <a:ext cx="4468969" cy="570534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884888" y="5679583"/>
              <a:ext cx="1009046" cy="6568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4" t="92528" r="74191" b="5298"/>
            <a:stretch/>
          </p:blipFill>
          <p:spPr>
            <a:xfrm>
              <a:off x="1599080" y="6066129"/>
              <a:ext cx="1597744" cy="283155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1973093" y="704776"/>
              <a:ext cx="5281148" cy="5627354"/>
              <a:chOff x="1973093" y="704776"/>
              <a:chExt cx="5281148" cy="562735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6247234" y="1457857"/>
                <a:ext cx="10070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1:32,000</a:t>
                </a:r>
                <a:endParaRPr lang="en-US" dirty="0"/>
              </a:p>
            </p:txBody>
          </p:sp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81373" y="704776"/>
                <a:ext cx="809625" cy="752475"/>
              </a:xfrm>
              <a:prstGeom prst="rect">
                <a:avLst/>
              </a:prstGeom>
            </p:spPr>
          </p:pic>
          <p:sp>
            <p:nvSpPr>
              <p:cNvPr id="27" name="Rectangle 26"/>
              <p:cNvSpPr/>
              <p:nvPr/>
            </p:nvSpPr>
            <p:spPr>
              <a:xfrm>
                <a:off x="1973093" y="6055131"/>
                <a:ext cx="229229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/>
                  <a:t>Existing Administrative Structure</a:t>
                </a:r>
                <a:endParaRPr lang="en-US" sz="1200" dirty="0"/>
              </a:p>
            </p:txBody>
          </p:sp>
        </p:grpSp>
      </p:grp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3C7DF7A-96A0-4D01-B319-83569FB3E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79911" y="126093"/>
            <a:ext cx="42323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Existing Administrative Structure</a:t>
            </a:r>
          </a:p>
        </p:txBody>
      </p:sp>
    </p:spTree>
    <p:extLst>
      <p:ext uri="{BB962C8B-B14F-4D97-AF65-F5344CB8AC3E}">
        <p14:creationId xmlns:p14="http://schemas.microsoft.com/office/powerpoint/2010/main" val="311108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122775" y="575986"/>
            <a:ext cx="4983708" cy="5814689"/>
            <a:chOff x="4060189" y="967111"/>
            <a:chExt cx="4983708" cy="5814689"/>
          </a:xfrm>
        </p:grpSpPr>
        <p:pic>
          <p:nvPicPr>
            <p:cNvPr id="4" name="Picture 3" descr="D:\draft final report editing_12.7.16\prince vai\recent fort, station, waste, town complex\Town hall\image\t-cam,1.jpg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60189" y="967111"/>
              <a:ext cx="4983707" cy="304913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5" name="Picture 4" descr="t-cam,2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60190" y="3581400"/>
              <a:ext cx="4983707" cy="3200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sp>
        <p:nvSpPr>
          <p:cNvPr id="6" name="Rectangle 5"/>
          <p:cNvSpPr/>
          <p:nvPr/>
        </p:nvSpPr>
        <p:spPr>
          <a:xfrm>
            <a:off x="1006742" y="1351139"/>
            <a:ext cx="15135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IqvW</a:t>
            </a:r>
            <a:r>
              <a:rPr lang="en-US" sz="24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© †</a:t>
            </a:r>
            <a:r>
              <a:rPr lang="en-US" sz="24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m›Uvi</a:t>
            </a:r>
            <a:r>
              <a:rPr lang="en-US" sz="24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039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Picture 2" descr="C:\Users\URPD\Desktop\Part - F Urban Services Plan\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" t="1556" r="12821" b="8062"/>
          <a:stretch>
            <a:fillRect/>
          </a:stretch>
        </p:blipFill>
        <p:spPr bwMode="auto">
          <a:xfrm>
            <a:off x="2331075" y="497162"/>
            <a:ext cx="5574555" cy="5943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027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B942247-4BDC-464A-9147-E777A8FC4C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" t="2918" r="2220"/>
          <a:stretch/>
        </p:blipFill>
        <p:spPr bwMode="auto">
          <a:xfrm>
            <a:off x="2047741" y="270456"/>
            <a:ext cx="6439436" cy="6246254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99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63328220-A49B-423E-A336-3329CEC4D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509360"/>
              </p:ext>
            </p:extLst>
          </p:nvPr>
        </p:nvGraphicFramePr>
        <p:xfrm>
          <a:off x="2692749" y="1429031"/>
          <a:ext cx="4622659" cy="415290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7506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59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261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032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d¬v‡ii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:</a:t>
                      </a: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SutonnyMJ" pitchFamily="2" charset="0"/>
                        <a:ea typeface="+mn-ea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149862010"/>
                  </a:ext>
                </a:extLst>
              </a:tr>
              <a:tr h="31529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1g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Zjv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8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mycvi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gv‡K©U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52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cvwKs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duvKv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RvqMv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88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2q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Zjv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wkï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‡`i ‡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Ljvi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Bb‡Wvi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AvDU‡Wvi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5296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3q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Zjv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52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8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AvB.wU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52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8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Kbdv‡iÝ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529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4_©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Zjv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8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wK¬wbK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52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8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jvB‡eªwi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69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5g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Zjv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bKkv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Aby‡gv`b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‡K›`ª)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152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80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fwelr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mevmg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~‡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ni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ewa©Z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152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6ô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Zjv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1800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52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61A6366-6178-4B4F-AA3D-FDB272598D6B}"/>
              </a:ext>
            </a:extLst>
          </p:cNvPr>
          <p:cNvGrpSpPr/>
          <p:nvPr/>
        </p:nvGrpSpPr>
        <p:grpSpPr>
          <a:xfrm>
            <a:off x="1364974" y="602930"/>
            <a:ext cx="7934889" cy="6250016"/>
            <a:chOff x="1364974" y="602930"/>
            <a:chExt cx="7934889" cy="625001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4E53D0C8-9864-4D3B-BF8B-1EFF6A070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974" y="607984"/>
              <a:ext cx="7934889" cy="6244962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2D77FE82-CC09-46C7-AE4C-E58C90A3C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98230" y="602930"/>
              <a:ext cx="2028825" cy="151447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45845680-FCDC-49AD-9514-DD2D5FAFB2C5}"/>
                </a:ext>
              </a:extLst>
            </p:cNvPr>
            <p:cNvSpPr/>
            <p:nvPr/>
          </p:nvSpPr>
          <p:spPr>
            <a:xfrm>
              <a:off x="2292626" y="3286539"/>
              <a:ext cx="2189320" cy="1726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3400" y="577769"/>
            <a:ext cx="2274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Rjvi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A_©‰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bwZK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Ae¯’v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5D8E4C1-9A67-474D-9124-F2F94C4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DA03A60-215C-44F8-965B-035A9B49667F}"/>
              </a:ext>
            </a:extLst>
          </p:cNvPr>
          <p:cNvSpPr/>
          <p:nvPr/>
        </p:nvSpPr>
        <p:spPr>
          <a:xfrm>
            <a:off x="3652378" y="64538"/>
            <a:ext cx="5759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vwi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`ª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we‡gvPb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A8A8DF9-90DE-4A54-B934-C48AE585A212}"/>
              </a:ext>
            </a:extLst>
          </p:cNvPr>
          <p:cNvSpPr txBox="1"/>
          <p:nvPr/>
        </p:nvSpPr>
        <p:spPr>
          <a:xfrm>
            <a:off x="533400" y="1242488"/>
            <a:ext cx="374705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evsjv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‡`‡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Mo 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`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`ª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RbmsL¨v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= 30.16%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kicyi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Rjvi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Mo 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`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`ª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RbmsL¨v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= 48%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cŠimfvi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RbM‡Yi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g‡a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`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vwi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‡`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ªi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Rjvi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Zzjbvq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Kg</a:t>
            </a:r>
            <a:r>
              <a:rPr lang="en-US" dirty="0" smtClean="0">
                <a:latin typeface="SutonnyMJ"/>
                <a:cs typeface="SutonnyMJ" pitchFamily="2" charset="0"/>
              </a:rPr>
              <a:t>|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xmlns="" id="{61115C7A-4CAD-40C2-A38A-50F98FB067F9}"/>
              </a:ext>
            </a:extLst>
          </p:cNvPr>
          <p:cNvSpPr/>
          <p:nvPr/>
        </p:nvSpPr>
        <p:spPr>
          <a:xfrm rot="13222445">
            <a:off x="6533535" y="1849553"/>
            <a:ext cx="314460" cy="596132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BC0FAC4-6B2E-4970-8134-E7872C49D3D0}"/>
              </a:ext>
            </a:extLst>
          </p:cNvPr>
          <p:cNvSpPr/>
          <p:nvPr/>
        </p:nvSpPr>
        <p:spPr>
          <a:xfrm>
            <a:off x="2074621" y="5012755"/>
            <a:ext cx="2226366" cy="359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vwi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`ª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Zvi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cwigvY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(%)</a:t>
            </a:r>
          </a:p>
        </p:txBody>
      </p:sp>
    </p:spTree>
    <p:extLst>
      <p:ext uri="{BB962C8B-B14F-4D97-AF65-F5344CB8AC3E}">
        <p14:creationId xmlns:p14="http://schemas.microsoft.com/office/powerpoint/2010/main" val="325674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F779399-9A93-4D3B-9EBB-741B737E77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6" t="2462" r="3257" b="3710"/>
          <a:stretch/>
        </p:blipFill>
        <p:spPr>
          <a:xfrm>
            <a:off x="5098648" y="526203"/>
            <a:ext cx="4595929" cy="6115241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3400" y="538013"/>
            <a:ext cx="2739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IqvW©mg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~‡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ni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A_©‰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bwZK</a:t>
            </a:r>
            <a:r>
              <a:rPr lang="en-US" sz="20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Ae¯’v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5D8E4C1-9A67-474D-9124-F2F94C4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DA03A60-215C-44F8-965B-035A9B49667F}"/>
              </a:ext>
            </a:extLst>
          </p:cNvPr>
          <p:cNvSpPr/>
          <p:nvPr/>
        </p:nvSpPr>
        <p:spPr>
          <a:xfrm>
            <a:off x="3652378" y="61678"/>
            <a:ext cx="5759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vwi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`ª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we‡gvPb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118CD8D-20CF-4FCE-9334-0DE0A48AED0D}"/>
              </a:ext>
            </a:extLst>
          </p:cNvPr>
          <p:cNvSpPr txBox="1"/>
          <p:nvPr/>
        </p:nvSpPr>
        <p:spPr>
          <a:xfrm>
            <a:off x="629450" y="1134783"/>
            <a:ext cx="3350597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000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A_©‰bwZK Ae¯’v wbav©i‡Yi Dcv`vbmg~n:</a:t>
            </a:r>
          </a:p>
          <a:p>
            <a:r>
              <a:rPr lang="pt-BR" sz="2000" dirty="0">
                <a:latin typeface="SutonnyMJ" pitchFamily="2" charset="0"/>
                <a:cs typeface="SutonnyMJ" pitchFamily="2" charset="0"/>
              </a:rPr>
              <a:t>IqvW© Abyhvwq-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ew¯Íi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msL¨v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gvwmK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Avq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weaevi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msL¨v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Kg©ÿg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e¨w³i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msL¨v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latin typeface="SutonnyMJ" pitchFamily="2" charset="0"/>
                <a:cs typeface="SutonnyMJ" pitchFamily="2" charset="0"/>
              </a:rPr>
              <a:t>A-K…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wlR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ckvi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jvKmsL¨v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m¨vwb‡Ukb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cvwb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mieiv‡ni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¯’v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Rb-NbZ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¡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wewfbœ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Iqv‡W©i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RbgZ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Rixc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36CD39E-8845-4D35-AA3B-3D765FEB7FC3}"/>
              </a:ext>
            </a:extLst>
          </p:cNvPr>
          <p:cNvGrpSpPr/>
          <p:nvPr/>
        </p:nvGrpSpPr>
        <p:grpSpPr>
          <a:xfrm>
            <a:off x="2304747" y="4790941"/>
            <a:ext cx="2599943" cy="1503318"/>
            <a:chOff x="1759360" y="4459914"/>
            <a:chExt cx="2428327" cy="192454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59EC2C74-FF52-41C7-B22D-ACCD6C3A2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9360" y="4459914"/>
              <a:ext cx="2316169" cy="192454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00573F06-F414-4766-B4CB-4900B1A4AAC3}"/>
                </a:ext>
              </a:extLst>
            </p:cNvPr>
            <p:cNvSpPr/>
            <p:nvPr/>
          </p:nvSpPr>
          <p:spPr>
            <a:xfrm>
              <a:off x="2358887" y="5314122"/>
              <a:ext cx="1828800" cy="2650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Above Poverty Line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295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457206"/>
            <a:ext cx="1371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ew¯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GjvKv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482519"/>
              </p:ext>
            </p:extLst>
          </p:nvPr>
        </p:nvGraphicFramePr>
        <p:xfrm>
          <a:off x="304806" y="895027"/>
          <a:ext cx="9448793" cy="5672633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32709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96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80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749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5079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282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gvwjKvbv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evwoN‡ii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ckv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gvwmK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Avq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UvKvq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bwebMi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`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wÿYcvov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bs-01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2.46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¨vw³MZ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gvwjKvbv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60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gvUi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mvB‡Kj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/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evB-mvB‡Kj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givgZ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3000-4500/-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bwebMi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Kvëvcvov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bs-01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0.72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gvUi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mvB‡Kj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/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evB-mvB‡Kj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givgZ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wMÖÏv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bvivqYcyi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evMvbevwo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bs-01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0.68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K…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wlR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kªwgK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bvivqYcyiew¯Í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bs-02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0.65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w`bgRyi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‡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Mvcvjevwo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UªvK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Uvwg©bvj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msjMœ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bs-02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2.30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w`bgRyi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`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yMv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bvivqYcyi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(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bvMcvov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†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Kvj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cwÆ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)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bs-02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3.10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120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w`bgRyi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`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yMv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bvivqYcyi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Xwjevwo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bs-02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2.00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90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w`bgRyi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‡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kLnvwU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evNevwo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bs-03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0.64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wkí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XvKjnvwU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Dëicvov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bs-03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2.50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60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KzwUi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wkí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KviLvbvi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c~e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kwicvov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(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KvuVwgw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¯¿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GjvKv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),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bs-04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0.68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70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KvVwgw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¯¿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PKcvVK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(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bqvwbcvov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)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bs-04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5303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3.00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120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w`bgRyi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PvcvZwj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iwkcvov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bs-05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0.72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gyuwP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71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‡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Lvigcyi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wUKKvcvov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bs-05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0.64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60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evB-mvB‡Kj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givgZ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‡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Lvigcyi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eDevRvi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kumimoji="0" lang="en-US" sz="13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bs-05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0.68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60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w`bgRyi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Kmev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fvwUcvov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bs-06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0.70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wi·vPvjK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Kmev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gvRvi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†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iwkcvov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bs-06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0.70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gyuwP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nwiRb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cwjø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bs-07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0.74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‡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cŠimfv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80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nwiRb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mZwbcvov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bs-07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2.42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¨vw³MZ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gvwjKvbv</a:t>
                      </a:r>
                      <a:endParaRPr lang="en-US" sz="12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w`bgRyi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bInvUv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Kz`jvcvov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bs-07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0.70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60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w`bgRyi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wgiMÄ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(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Dëicvov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)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bs-08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0.68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60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gvQwe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‡µ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Zv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603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wgiMÄ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(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c~e©cvov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)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bs-08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0.72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gvQwe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‡µ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Zv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bInvUv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fvBUcvov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bs-09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2.40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50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PvZvj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141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w`Nvicvo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c~e©cvov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ew¯Í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IqvW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© bs-09</a:t>
                      </a:r>
                    </a:p>
                  </a:txBody>
                  <a:tcPr marL="45059" marR="45059" marT="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922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2.44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60</a:t>
                      </a: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PvZvj</a:t>
                      </a:r>
                      <a:r>
                        <a:rPr lang="en-US" sz="1300" dirty="0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kÖwgK</a:t>
                      </a: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SutonnyMJ" pitchFamily="2" charset="0"/>
                        <a:ea typeface="Times New Roman"/>
                        <a:cs typeface="SutonnyMJ" pitchFamily="2" charset="0"/>
                      </a:endParaRPr>
                    </a:p>
                  </a:txBody>
                  <a:tcPr marL="45059" marR="45059" marT="0" marB="0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459895283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DA03A60-215C-44F8-965B-035A9B49667F}"/>
              </a:ext>
            </a:extLst>
          </p:cNvPr>
          <p:cNvSpPr/>
          <p:nvPr/>
        </p:nvSpPr>
        <p:spPr>
          <a:xfrm>
            <a:off x="3652378" y="0"/>
            <a:ext cx="5759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‡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m±i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wfwËK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cÖ¯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vebv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mg~n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AvevwmK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  <a:r>
              <a:rPr lang="en-US" sz="2400" b="1" dirty="0" err="1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vwi</a:t>
            </a:r>
            <a:r>
              <a:rPr lang="en-US" sz="2400" b="1" dirty="0" smtClean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`ª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we‡gvPb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5D8E4C1-9A67-474D-9124-F2F94C4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00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4023</TotalTime>
  <Words>1598</Words>
  <Application>Microsoft Office PowerPoint</Application>
  <PresentationFormat>A4 Paper (210x297 mm)</PresentationFormat>
  <Paragraphs>355</Paragraphs>
  <Slides>25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DDCL</dc:creator>
  <cp:lastModifiedBy>Windows User</cp:lastModifiedBy>
  <cp:revision>446</cp:revision>
  <dcterms:created xsi:type="dcterms:W3CDTF">2018-10-07T10:06:19Z</dcterms:created>
  <dcterms:modified xsi:type="dcterms:W3CDTF">2022-08-15T16:08:17Z</dcterms:modified>
</cp:coreProperties>
</file>