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672" r:id="rId2"/>
    <p:sldId id="742" r:id="rId3"/>
    <p:sldId id="677" r:id="rId4"/>
    <p:sldId id="743" r:id="rId5"/>
    <p:sldId id="671" r:id="rId6"/>
    <p:sldId id="678" r:id="rId7"/>
    <p:sldId id="744" r:id="rId8"/>
    <p:sldId id="644" r:id="rId9"/>
    <p:sldId id="745" r:id="rId10"/>
    <p:sldId id="746" r:id="rId11"/>
    <p:sldId id="638" r:id="rId12"/>
    <p:sldId id="747" r:id="rId13"/>
    <p:sldId id="748" r:id="rId14"/>
    <p:sldId id="749" r:id="rId15"/>
    <p:sldId id="750" r:id="rId16"/>
    <p:sldId id="751" r:id="rId17"/>
    <p:sldId id="752" r:id="rId18"/>
    <p:sldId id="753" r:id="rId19"/>
    <p:sldId id="754" r:id="rId20"/>
    <p:sldId id="755" r:id="rId21"/>
    <p:sldId id="756" r:id="rId22"/>
    <p:sldId id="757" r:id="rId23"/>
    <p:sldId id="758" r:id="rId24"/>
    <p:sldId id="759" r:id="rId25"/>
    <p:sldId id="760" r:id="rId2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89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14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328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624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967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997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702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55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84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23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028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52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14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17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21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26.jpe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AD55FB9-E6C2-4A07-BBC5-71AAB74F8DC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-1"/>
          <a:stretch/>
        </p:blipFill>
        <p:spPr bwMode="auto">
          <a:xfrm>
            <a:off x="4025348" y="605218"/>
            <a:ext cx="5775238" cy="604224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4800" y="533400"/>
            <a:ext cx="1433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GjvKv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1066800"/>
            <a:ext cx="3796748" cy="46166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BDwRAvBAvBwc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Gi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AvIZvq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ew¯Íi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msL¨v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= 9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cÖwZ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IqvW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© †_‡K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GKwU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ew¯Íi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msL¨v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=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23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evwoN‡ii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msL¨v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= 1450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AvqZb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= 32.27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GKi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285750" lvl="0" indent="-285750" defTabSz="914400"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AvqZ‡bi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wfwË‡Z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me‡P‡q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ew¯Í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nj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 </a:t>
            </a:r>
            <a:r>
              <a:rPr lang="pt-BR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`yMv© bvivqYcyi (bvMcvov †Kvj cwÆ) ew¯Í, IqvW© bs-02</a:t>
            </a:r>
          </a:p>
          <a:p>
            <a:pPr marL="285750" lvl="0" indent="-285750" defTabSz="914400"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evwoN‡ii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msL¨vi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me‡P‡q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eo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ew¯Í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nj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: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PKcvVK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bqvwbcvov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ew¯Í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pt-BR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`yMv© bvivqYcyi (bvMcvov †Kvj cwÆ) ew¯Í</a:t>
            </a:r>
            <a:endParaRPr lang="en-US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285750" lvl="0" indent="-285750" defTabSz="914400"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ïaygvÎ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ew¯Í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‡`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mKj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ew¯Í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e¨w³gvwjKbvaxb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Rwg‡Z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Aew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¯’Z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48840E7-7DDF-4483-A71C-D4311CC49C9A}"/>
              </a:ext>
            </a:extLst>
          </p:cNvPr>
          <p:cNvSpPr/>
          <p:nvPr/>
        </p:nvSpPr>
        <p:spPr>
          <a:xfrm>
            <a:off x="3652378" y="0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`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4FF1CA0-D39A-44F1-A6ED-8111DE984EF9}"/>
              </a:ext>
            </a:extLst>
          </p:cNvPr>
          <p:cNvGrpSpPr/>
          <p:nvPr/>
        </p:nvGrpSpPr>
        <p:grpSpPr>
          <a:xfrm>
            <a:off x="2826741" y="6124545"/>
            <a:ext cx="1608190" cy="400110"/>
            <a:chOff x="2385391" y="6225567"/>
            <a:chExt cx="1608190" cy="40011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xmlns="" id="{AF001DE3-8042-4537-B0D2-F4199C0B35AA}"/>
                </a:ext>
              </a:extLst>
            </p:cNvPr>
            <p:cNvSpPr/>
            <p:nvPr/>
          </p:nvSpPr>
          <p:spPr>
            <a:xfrm>
              <a:off x="2385391" y="6356356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D186747E-00BD-4126-B62E-E488ACD9DE2B}"/>
                </a:ext>
              </a:extLst>
            </p:cNvPr>
            <p:cNvSpPr txBox="1"/>
            <p:nvPr/>
          </p:nvSpPr>
          <p:spPr>
            <a:xfrm>
              <a:off x="2521264" y="6225567"/>
              <a:ext cx="14723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ew¯Í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GjvKv</a:t>
              </a:r>
              <a:endParaRPr lang="en-US" sz="2000" dirty="0">
                <a:latin typeface="SutonnyMJ" pitchFamily="2" charset="0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323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99934" y="244699"/>
            <a:ext cx="6550853" cy="6423051"/>
            <a:chOff x="2955235" y="602556"/>
            <a:chExt cx="6550853" cy="606519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755" y="602556"/>
              <a:ext cx="4802333" cy="6065194"/>
            </a:xfrm>
            <a:prstGeom prst="rect">
              <a:avLst/>
            </a:prstGeom>
          </p:spPr>
        </p:pic>
        <p:sp>
          <p:nvSpPr>
            <p:cNvPr id="5" name="Speech Bubble: Rectangle 21">
              <a:extLst>
                <a:ext uri="{FF2B5EF4-FFF2-40B4-BE49-F238E27FC236}">
                  <a16:creationId xmlns:a16="http://schemas.microsoft.com/office/drawing/2014/main" xmlns="" id="{FCE401E0-BD1E-4AEC-876B-5E65DABB6200}"/>
                </a:ext>
              </a:extLst>
            </p:cNvPr>
            <p:cNvSpPr/>
            <p:nvPr/>
          </p:nvSpPr>
          <p:spPr>
            <a:xfrm>
              <a:off x="2955235" y="3366053"/>
              <a:ext cx="1336046" cy="784316"/>
            </a:xfrm>
            <a:prstGeom prst="wedgeRectCallout">
              <a:avLst>
                <a:gd name="adj1" fmla="val 285176"/>
                <a:gd name="adj2" fmla="val 4954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`ª‡`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evm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’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vb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6" name="Speech Bubble: Rectangle 22">
              <a:extLst>
                <a:ext uri="{FF2B5EF4-FFF2-40B4-BE49-F238E27FC236}">
                  <a16:creationId xmlns:a16="http://schemas.microsoft.com/office/drawing/2014/main" xmlns="" id="{2634EE9E-F344-4ACA-A477-A0DA2D627739}"/>
                </a:ext>
              </a:extLst>
            </p:cNvPr>
            <p:cNvSpPr/>
            <p:nvPr/>
          </p:nvSpPr>
          <p:spPr>
            <a:xfrm>
              <a:off x="4369809" y="5680916"/>
              <a:ext cx="1004559" cy="360214"/>
            </a:xfrm>
            <a:prstGeom prst="wedgeRectCallout">
              <a:avLst>
                <a:gd name="adj1" fmla="val 356482"/>
                <a:gd name="adj2" fmla="val -33348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e„×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vkÖg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19562C0F-0DE8-49E6-922F-F0E67DFD2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55421"/>
              </p:ext>
            </p:extLst>
          </p:nvPr>
        </p:nvGraphicFramePr>
        <p:xfrm>
          <a:off x="256266" y="987379"/>
          <a:ext cx="3601232" cy="184427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868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98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4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9601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1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Rvb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u="none" strike="noStrike" dirty="0" err="1" smtClean="0">
                          <a:solidFill>
                            <a:schemeClr val="tx1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u="none" strike="noStrike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41" marR="7741" marT="773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Ae¯’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bs)</a:t>
                      </a:r>
                    </a:p>
                  </a:txBody>
                  <a:tcPr marL="7741" marR="7741" marT="773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664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e„×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vkÖg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2.83</a:t>
                      </a:r>
                      <a:endParaRPr lang="en-US" sz="1600" b="0" i="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bvMcvov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Lv‡ji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`w¶‡Y, †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bvivqYcyi</a:t>
                      </a:r>
                      <a:endParaRPr lang="en-US" sz="1600" b="0" i="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b="0" i="0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©-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02</a:t>
                      </a:r>
                      <a:endParaRPr lang="en-US" sz="1600" b="0" i="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674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`ª‡`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1.53</a:t>
                      </a:r>
                      <a:endParaRPr lang="en-US" sz="1600" b="0" i="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myBcvi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K‡jvwb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, †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= †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©-</a:t>
                      </a:r>
                      <a:r>
                        <a:rPr lang="en-US" sz="1600" b="0" i="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07</a:t>
                      </a:r>
                      <a:endParaRPr lang="en-US" sz="1600" b="0" i="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7254" y="555014"/>
            <a:ext cx="2981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AÂj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693A327-6748-495C-A7DD-3C53B70B45DD}"/>
              </a:ext>
            </a:extLst>
          </p:cNvPr>
          <p:cNvSpPr/>
          <p:nvPr/>
        </p:nvSpPr>
        <p:spPr>
          <a:xfrm>
            <a:off x="3623258" y="0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42673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B5C234BB-FF17-4BC6-82FF-246D963F341E}"/>
              </a:ext>
            </a:extLst>
          </p:cNvPr>
          <p:cNvGrpSpPr/>
          <p:nvPr/>
        </p:nvGrpSpPr>
        <p:grpSpPr>
          <a:xfrm>
            <a:off x="2199607" y="5786946"/>
            <a:ext cx="1809095" cy="880804"/>
            <a:chOff x="4738950" y="5335730"/>
            <a:chExt cx="2223500" cy="108256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D5A1472-6556-4C6C-8818-782D8E57F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292AF763-A6D3-4836-BCAA-0E63F467A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22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2BC89D0-74CD-4EFD-ABD9-C03CFDC1775C}"/>
              </a:ext>
            </a:extLst>
          </p:cNvPr>
          <p:cNvGrpSpPr/>
          <p:nvPr/>
        </p:nvGrpSpPr>
        <p:grpSpPr>
          <a:xfrm>
            <a:off x="1639430" y="1220427"/>
            <a:ext cx="5827018" cy="4103919"/>
            <a:chOff x="3623547" y="485350"/>
            <a:chExt cx="5827016" cy="4103919"/>
          </a:xfrm>
        </p:grpSpPr>
        <p:sp>
          <p:nvSpPr>
            <p:cNvPr id="2" name="Rectangle 1"/>
            <p:cNvSpPr/>
            <p:nvPr/>
          </p:nvSpPr>
          <p:spPr>
            <a:xfrm>
              <a:off x="5264912" y="4219937"/>
              <a:ext cx="2544285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</a:t>
              </a: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wi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`ª‡`i </a:t>
              </a: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Avevmb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cÖ¯</a:t>
              </a:r>
              <a:r>
                <a:rPr kumimoji="0" lang="en-US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vebv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20126061-82B8-4E0A-871D-946837628949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3547" y="485350"/>
              <a:ext cx="5827016" cy="3734587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693A327-6748-495C-A7DD-3C53B70B45DD}"/>
              </a:ext>
            </a:extLst>
          </p:cNvPr>
          <p:cNvSpPr/>
          <p:nvPr/>
        </p:nvSpPr>
        <p:spPr>
          <a:xfrm>
            <a:off x="3623258" y="0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4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4832628" y="599666"/>
            <a:ext cx="4768770" cy="6148864"/>
            <a:chOff x="4701137" y="500908"/>
            <a:chExt cx="4768770" cy="60228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137" y="500908"/>
              <a:ext cx="4768770" cy="602280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47807" y="3734786"/>
              <a:ext cx="204997" cy="178024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2157560" y="5525929"/>
            <a:ext cx="1621107" cy="1185105"/>
            <a:chOff x="2924255" y="4495177"/>
            <a:chExt cx="2158585" cy="202039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4255" y="4566517"/>
              <a:ext cx="1979752" cy="194905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387531" y="4495177"/>
              <a:ext cx="1426211" cy="4156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b">
                <a:spcBef>
                  <a:spcPts val="1200"/>
                </a:spcBef>
                <a:spcAft>
                  <a:spcPts val="1200"/>
                </a:spcAft>
              </a:pP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nKvm</a:t>
              </a: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© </a:t>
              </a: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gv‡K©U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37946" y="4904804"/>
              <a:ext cx="1744894" cy="4156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b">
                <a:spcBef>
                  <a:spcPts val="1200"/>
                </a:spcBef>
                <a:spcAft>
                  <a:spcPts val="1200"/>
                </a:spcAft>
              </a:pP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Avqg~jK</a:t>
              </a: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Kvh</a:t>
              </a: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©µg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30711" y="5466838"/>
              <a:ext cx="1426211" cy="4156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b">
                <a:spcBef>
                  <a:spcPts val="1200"/>
                </a:spcBef>
                <a:spcAft>
                  <a:spcPts val="1200"/>
                </a:spcAft>
              </a:pP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KvuPv</a:t>
              </a: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evRvi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24088" y="5940351"/>
              <a:ext cx="1426211" cy="4156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b">
                <a:spcBef>
                  <a:spcPts val="1200"/>
                </a:spcBef>
                <a:spcAft>
                  <a:spcPts val="1200"/>
                </a:spcAft>
              </a:pP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mycvi</a:t>
              </a: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gv‡K©U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" t="92528" r="74191" b="5298"/>
          <a:stretch/>
        </p:blipFill>
        <p:spPr>
          <a:xfrm>
            <a:off x="2102089" y="5242774"/>
            <a:ext cx="1597744" cy="2831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54836CE-1F58-40B8-9B02-CB7CDE44C035}"/>
              </a:ext>
            </a:extLst>
          </p:cNvPr>
          <p:cNvSpPr txBox="1"/>
          <p:nvPr/>
        </p:nvSpPr>
        <p:spPr>
          <a:xfrm>
            <a:off x="547254" y="543346"/>
            <a:ext cx="2493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evwYwR¨K</a:t>
            </a:r>
            <a:r>
              <a:rPr lang="en-US" sz="2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e¨envi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3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" t="8333" r="3637" b="8334"/>
          <a:stretch/>
        </p:blipFill>
        <p:spPr>
          <a:xfrm>
            <a:off x="4988163" y="621794"/>
            <a:ext cx="4738159" cy="5933551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5137293" y="772172"/>
            <a:ext cx="4369353" cy="5631630"/>
            <a:chOff x="2884888" y="704776"/>
            <a:chExt cx="4369353" cy="5631630"/>
          </a:xfrm>
        </p:grpSpPr>
        <p:sp>
          <p:nvSpPr>
            <p:cNvPr id="34" name="Rectangle 33"/>
            <p:cNvSpPr/>
            <p:nvPr/>
          </p:nvSpPr>
          <p:spPr>
            <a:xfrm>
              <a:off x="2884888" y="5583551"/>
              <a:ext cx="1009046" cy="752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6247234" y="704776"/>
              <a:ext cx="1007007" cy="1122413"/>
              <a:chOff x="6247234" y="704776"/>
              <a:chExt cx="1007007" cy="1122413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</p:grp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5" t="92760" r="87518" b="5202"/>
          <a:stretch/>
        </p:blipFill>
        <p:spPr>
          <a:xfrm>
            <a:off x="4245271" y="5757235"/>
            <a:ext cx="466604" cy="270139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9192922" cy="360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102463"/>
              </p:ext>
            </p:extLst>
          </p:nvPr>
        </p:nvGraphicFramePr>
        <p:xfrm>
          <a:off x="261532" y="1009678"/>
          <a:ext cx="4273397" cy="42695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2830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3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280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4396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evwYR</a:t>
                      </a: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msµvš</a:t>
                      </a:r>
                      <a:r>
                        <a:rPr lang="en-US" sz="18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800" b="1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8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8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8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mycvi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.50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nvRx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Bwjqvm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gv‡K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Kv‡Q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bInvUv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bs-09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mycvi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0.75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bZyb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evm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Uvwg©bv‡ji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Kv‡Q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bs-06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1.58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ZvuZvjcyi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evRv‡ii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Kv‡Q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†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g‡bvnviv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bs-09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1.36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bexbMi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evm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÷¨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v‡Ûi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Kv‡Q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†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eqiv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civYcyi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Awd‡mi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mv‡_)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0.88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‡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kLnvwU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evRvi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‡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=‡</a:t>
                      </a:r>
                      <a:r>
                        <a:rPr lang="en-US" sz="16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kLnvwU</a:t>
                      </a:r>
                      <a:r>
                        <a:rPr lang="en-US" sz="16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bs-03</a:t>
                      </a:r>
                      <a:endParaRPr lang="en-US" sz="1600" i="0" dirty="0" smtClean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nKvm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1.35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AvgbKyov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Lv‡ji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Kv‡Q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</a:tr>
              <a:tr h="36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Avqg~jK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Kvh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©µg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4.69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Lvivgcyi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gv‡oi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Kv‡Q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0D8C6B-A641-47EE-A350-E2A13C02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FE025FA-647F-42D8-858C-CA8541E9E7CF}"/>
              </a:ext>
            </a:extLst>
          </p:cNvPr>
          <p:cNvSpPr/>
          <p:nvPr/>
        </p:nvSpPr>
        <p:spPr>
          <a:xfrm>
            <a:off x="4923404" y="50758"/>
            <a:ext cx="4802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evwYR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¨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msµvš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54836CE-1F58-40B8-9B02-CB7CDE44C035}"/>
              </a:ext>
            </a:extLst>
          </p:cNvPr>
          <p:cNvSpPr txBox="1"/>
          <p:nvPr/>
        </p:nvSpPr>
        <p:spPr>
          <a:xfrm>
            <a:off x="528643" y="572117"/>
            <a:ext cx="27249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evwYR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2223D9BB-A613-417C-B869-FCEDCCB72391}"/>
              </a:ext>
            </a:extLst>
          </p:cNvPr>
          <p:cNvGrpSpPr/>
          <p:nvPr/>
        </p:nvGrpSpPr>
        <p:grpSpPr>
          <a:xfrm>
            <a:off x="8279961" y="802613"/>
            <a:ext cx="1446361" cy="704195"/>
            <a:chOff x="4738950" y="5335734"/>
            <a:chExt cx="2223500" cy="108256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0E568024-E3D6-41A3-A15C-A7E582466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787" y="5335734"/>
              <a:ext cx="376914" cy="67580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974D9BB3-3386-4E13-B717-8C11EDEE0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sp>
        <p:nvSpPr>
          <p:cNvPr id="51" name="Rectangle 50"/>
          <p:cNvSpPr/>
          <p:nvPr/>
        </p:nvSpPr>
        <p:spPr>
          <a:xfrm>
            <a:off x="4711973" y="5747357"/>
            <a:ext cx="205896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 smtClean="0"/>
              <a:t>Existing Commercial Structure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0207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" t="7963" r="3637" b="8333"/>
          <a:stretch/>
        </p:blipFill>
        <p:spPr>
          <a:xfrm>
            <a:off x="5037490" y="633966"/>
            <a:ext cx="4483100" cy="574040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5137293" y="772172"/>
            <a:ext cx="4369353" cy="5631630"/>
            <a:chOff x="2884888" y="704776"/>
            <a:chExt cx="4369353" cy="5631630"/>
          </a:xfrm>
        </p:grpSpPr>
        <p:sp>
          <p:nvSpPr>
            <p:cNvPr id="25" name="Rectangle 24"/>
            <p:cNvSpPr/>
            <p:nvPr/>
          </p:nvSpPr>
          <p:spPr>
            <a:xfrm>
              <a:off x="2884888" y="5583551"/>
              <a:ext cx="1009046" cy="752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6247234" y="704776"/>
              <a:ext cx="1007007" cy="1122413"/>
              <a:chOff x="6247234" y="704776"/>
              <a:chExt cx="1007007" cy="1122413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</p:grpSp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5" t="92740" r="77173" b="5038"/>
          <a:stretch/>
        </p:blipFill>
        <p:spPr>
          <a:xfrm>
            <a:off x="3884735" y="6148095"/>
            <a:ext cx="1344426" cy="27815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4295981" y="6123273"/>
            <a:ext cx="1897571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 smtClean="0"/>
              <a:t>Existing Industrial Structure</a:t>
            </a:r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89402FA-CCDF-4B63-BB2C-FF478F26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F92FE7C-5D50-4DF5-857D-67BF367CEA1D}"/>
              </a:ext>
            </a:extLst>
          </p:cNvPr>
          <p:cNvSpPr/>
          <p:nvPr/>
        </p:nvSpPr>
        <p:spPr>
          <a:xfrm>
            <a:off x="4880278" y="95342"/>
            <a:ext cx="45320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wkí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msµvš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0446B854-98F5-4333-B4A1-2B4DF832EB21}"/>
              </a:ext>
            </a:extLst>
          </p:cNvPr>
          <p:cNvGrpSpPr/>
          <p:nvPr/>
        </p:nvGrpSpPr>
        <p:grpSpPr>
          <a:xfrm>
            <a:off x="4054546" y="5055105"/>
            <a:ext cx="1836596" cy="894194"/>
            <a:chOff x="4738950" y="5335730"/>
            <a:chExt cx="2223500" cy="108256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18AF5D78-CD3E-4657-94AE-82501EF62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FB5FEA20-BDE5-455D-AB9F-B3BE0C1AC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54836CE-1F58-40B8-9B02-CB7CDE44C035}"/>
              </a:ext>
            </a:extLst>
          </p:cNvPr>
          <p:cNvSpPr txBox="1"/>
          <p:nvPr/>
        </p:nvSpPr>
        <p:spPr>
          <a:xfrm>
            <a:off x="2649782" y="1495716"/>
            <a:ext cx="1646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wkívÂj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2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400022" y="591645"/>
            <a:ext cx="6351431" cy="5950823"/>
            <a:chOff x="1889779" y="591646"/>
            <a:chExt cx="7120770" cy="58388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405" y="591646"/>
              <a:ext cx="4623144" cy="5838884"/>
            </a:xfrm>
            <a:prstGeom prst="rect">
              <a:avLst/>
            </a:prstGeom>
          </p:spPr>
        </p:pic>
        <p:sp>
          <p:nvSpPr>
            <p:cNvPr id="5" name="Speech Bubble: Rectangle 15">
              <a:extLst>
                <a:ext uri="{FF2B5EF4-FFF2-40B4-BE49-F238E27FC236}">
                  <a16:creationId xmlns:a16="http://schemas.microsoft.com/office/drawing/2014/main" xmlns="" id="{778E272C-4D13-43C2-902E-CF3190ECCB16}"/>
                </a:ext>
              </a:extLst>
            </p:cNvPr>
            <p:cNvSpPr/>
            <p:nvPr/>
          </p:nvSpPr>
          <p:spPr>
            <a:xfrm>
              <a:off x="1889779" y="3194106"/>
              <a:ext cx="2747560" cy="372454"/>
            </a:xfrm>
            <a:prstGeom prst="wedgeRectCallout">
              <a:avLst>
                <a:gd name="adj1" fmla="val 155769"/>
                <a:gd name="adj2" fmla="val -164775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>
                <a:defRPr/>
              </a:pP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cwiKwíZ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wkí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GjvKv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8B621860-E2BA-43F3-AD9B-36C74C535C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926824"/>
              </p:ext>
            </p:extLst>
          </p:nvPr>
        </p:nvGraphicFramePr>
        <p:xfrm>
          <a:off x="442027" y="1295401"/>
          <a:ext cx="5032453" cy="55915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4547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802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8700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wkívÂj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400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4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400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4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45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cwiKwíZ</a:t>
                      </a: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wkí</a:t>
                      </a: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4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138.48</a:t>
                      </a:r>
                      <a:endParaRPr lang="en-US" sz="14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</a:t>
                      </a: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›`</a:t>
                      </a: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vcvov</a:t>
                      </a: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4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XvKjnvwU</a:t>
                      </a: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4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4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4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4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09</a:t>
                      </a:r>
                      <a:endParaRPr lang="en-US" sz="14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7435" y="591646"/>
            <a:ext cx="280788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wkívÂj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0834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" t="8333" r="3349" b="8334"/>
          <a:stretch/>
        </p:blipFill>
        <p:spPr>
          <a:xfrm>
            <a:off x="4951692" y="667251"/>
            <a:ext cx="4497108" cy="571500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5137293" y="772172"/>
            <a:ext cx="4369353" cy="5631630"/>
            <a:chOff x="2884888" y="704776"/>
            <a:chExt cx="4369353" cy="5631630"/>
          </a:xfrm>
        </p:grpSpPr>
        <p:sp>
          <p:nvSpPr>
            <p:cNvPr id="25" name="Rectangle 24"/>
            <p:cNvSpPr/>
            <p:nvPr/>
          </p:nvSpPr>
          <p:spPr>
            <a:xfrm>
              <a:off x="2884888" y="5583551"/>
              <a:ext cx="1009046" cy="752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6247234" y="704776"/>
              <a:ext cx="1007007" cy="1122413"/>
              <a:chOff x="6247234" y="704776"/>
              <a:chExt cx="1007007" cy="1122413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</p:grp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0" t="92884" r="72765" b="5080"/>
          <a:stretch/>
        </p:blipFill>
        <p:spPr>
          <a:xfrm>
            <a:off x="8010941" y="6129688"/>
            <a:ext cx="1631632" cy="239306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6288357" y="6382150"/>
            <a:ext cx="2038635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 smtClean="0"/>
              <a:t>Existing Educational Structure</a:t>
            </a:r>
            <a:endParaRPr lang="en-US" sz="1200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601DE5-E62A-49BB-AF8A-14CBBF3D7FE3}"/>
              </a:ext>
            </a:extLst>
          </p:cNvPr>
          <p:cNvSpPr/>
          <p:nvPr/>
        </p:nvSpPr>
        <p:spPr>
          <a:xfrm>
            <a:off x="4744620" y="72107"/>
            <a:ext cx="4637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wk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msµvš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54836CE-1F58-40B8-9B02-CB7CDE44C035}"/>
              </a:ext>
            </a:extLst>
          </p:cNvPr>
          <p:cNvSpPr txBox="1"/>
          <p:nvPr/>
        </p:nvSpPr>
        <p:spPr>
          <a:xfrm>
            <a:off x="560211" y="491172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2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2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D31ADD81-2261-4E4F-BE85-841E9B616CF5}"/>
              </a:ext>
            </a:extLst>
          </p:cNvPr>
          <p:cNvGrpSpPr/>
          <p:nvPr/>
        </p:nvGrpSpPr>
        <p:grpSpPr>
          <a:xfrm>
            <a:off x="7662896" y="713164"/>
            <a:ext cx="2009450" cy="978352"/>
            <a:chOff x="4738950" y="5335730"/>
            <a:chExt cx="2223500" cy="108256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5735664C-EBBC-4CC1-9D3E-2017B7A6F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CE9B242F-AE54-4F85-8862-6C8120387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560211" y="533772"/>
            <a:ext cx="330345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20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¶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2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0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D31ADD81-2261-4E4F-BE85-841E9B616CF5}"/>
              </a:ext>
            </a:extLst>
          </p:cNvPr>
          <p:cNvGrpSpPr/>
          <p:nvPr/>
        </p:nvGrpSpPr>
        <p:grpSpPr>
          <a:xfrm>
            <a:off x="7887975" y="678261"/>
            <a:ext cx="1877565" cy="780482"/>
            <a:chOff x="4738950" y="5335730"/>
            <a:chExt cx="2223500" cy="1082568"/>
          </a:xfrm>
        </p:grpSpPr>
        <p:pic>
          <p:nvPicPr>
            <p:cNvPr id="23" name="Picture 22">
              <a:extLst>
                <a:ext uri="{FF2B5EF4-FFF2-40B4-BE49-F238E27FC236}">
                  <a16:creationId xmlns="" xmlns:a16="http://schemas.microsoft.com/office/drawing/2014/main" id="{5735664C-EBBC-4CC1-9D3E-2017B7A6F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CE9B242F-AE54-4F85-8862-6C8120387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graphicFrame>
        <p:nvGraphicFramePr>
          <p:cNvPr id="48" name="Table 47">
            <a:extLst>
              <a:ext uri="{FF2B5EF4-FFF2-40B4-BE49-F238E27FC236}">
                <a16:creationId xmlns="" xmlns:a16="http://schemas.microsoft.com/office/drawing/2014/main" id="{FC131C04-657B-4AE4-BD14-AFCA431AF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017262"/>
              </p:ext>
            </p:extLst>
          </p:nvPr>
        </p:nvGraphicFramePr>
        <p:xfrm>
          <a:off x="66261" y="974583"/>
          <a:ext cx="4704521" cy="495597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1529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83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56652">
                <a:tc>
                  <a:txBody>
                    <a:bodyPr/>
                    <a:lstStyle/>
                    <a:p>
                      <a:pPr marL="9144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cÖ¯Ívebvmg~n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vb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986">
                <a:tc rowSpan="9"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wk¶v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0.08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r>
                        <a:rPr lang="en-US" sz="1600" u="none" strike="noStrike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bvMcvov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bvivqYczi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©-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3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0.32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czwjk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jvBb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5293147"/>
                  </a:ext>
                </a:extLst>
              </a:tr>
              <a:tr h="276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0.71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evukZjv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gveviKczi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- 08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276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1.55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ZvZvjczi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gbnviv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- 08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413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0.41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as-IN" sz="12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কসবা কাঠঘর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- 05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276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1.58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avcvNvU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- 06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413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1.41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wngvMvi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cvov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, 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- 04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276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0.31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as-IN" sz="12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ঢাকলহাটি</a:t>
                      </a:r>
                      <a:r>
                        <a:rPr lang="en-US" sz="12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as-IN" sz="12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ঢাকলহাটি</a:t>
                      </a:r>
                      <a:r>
                        <a:rPr lang="en-US" sz="12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- 03</a:t>
                      </a:r>
                      <a:endParaRPr lang="en-US" sz="16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4135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0.86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mvReiwLjv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kumimoji="0" lang="en-US" sz="1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© - 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39793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6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6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00C5576-2BF2-4F83-94C3-F72D8FED97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5" r="16417"/>
          <a:stretch/>
        </p:blipFill>
        <p:spPr>
          <a:xfrm>
            <a:off x="4700789" y="0"/>
            <a:ext cx="5083651" cy="6858000"/>
          </a:xfrm>
          <a:prstGeom prst="rect">
            <a:avLst/>
          </a:prstGeom>
        </p:spPr>
      </p:pic>
      <p:grpSp>
        <p:nvGrpSpPr>
          <p:cNvPr id="4" name="Group 20"/>
          <p:cNvGrpSpPr>
            <a:grpSpLocks noChangeAspect="1"/>
          </p:cNvGrpSpPr>
          <p:nvPr/>
        </p:nvGrpSpPr>
        <p:grpSpPr bwMode="auto">
          <a:xfrm>
            <a:off x="3767800" y="5430816"/>
            <a:ext cx="1865977" cy="1437632"/>
            <a:chOff x="866" y="1669"/>
            <a:chExt cx="2103" cy="844"/>
          </a:xfrm>
        </p:grpSpPr>
        <p:sp>
          <p:nvSpPr>
            <p:cNvPr id="5" name="AutoShape 19"/>
            <p:cNvSpPr>
              <a:spLocks noChangeAspect="1" noChangeArrowheads="1" noTextEdit="1"/>
            </p:cNvSpPr>
            <p:nvPr/>
          </p:nvSpPr>
          <p:spPr bwMode="auto">
            <a:xfrm>
              <a:off x="880" y="1681"/>
              <a:ext cx="2089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21"/>
            <p:cNvSpPr>
              <a:spLocks noChangeArrowheads="1"/>
            </p:cNvSpPr>
            <p:nvPr/>
          </p:nvSpPr>
          <p:spPr bwMode="auto">
            <a:xfrm>
              <a:off x="1104" y="1884"/>
              <a:ext cx="10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91440" fontAlgn="b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cÖwZeÜx</a:t>
              </a:r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‡`</a:t>
              </a: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i</a:t>
              </a:r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wk¶v</a:t>
              </a:r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cÖwZôvb</a:t>
              </a:r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</a:p>
          </p:txBody>
        </p:sp>
        <p:sp>
          <p:nvSpPr>
            <p:cNvPr id="7" name="Rectangle 22"/>
            <p:cNvSpPr>
              <a:spLocks noChangeArrowheads="1"/>
            </p:cNvSpPr>
            <p:nvPr/>
          </p:nvSpPr>
          <p:spPr bwMode="auto">
            <a:xfrm>
              <a:off x="866" y="1873"/>
              <a:ext cx="2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ESRI Surveyor" panose="02000000000000000000" pitchFamily="2" charset="0"/>
                </a:rPr>
                <a:t>c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915" y="1877"/>
              <a:ext cx="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Black" panose="020B0A04020102020204" pitchFamily="34" charset="0"/>
                </a:rPr>
                <a:t>D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1104" y="1675"/>
              <a:ext cx="47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91440" fontAlgn="b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wk¶v</a:t>
              </a:r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cÖwZôvb</a:t>
              </a:r>
              <a:endPara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10" name="Rectangle 25"/>
            <p:cNvSpPr>
              <a:spLocks noChangeArrowheads="1"/>
            </p:cNvSpPr>
            <p:nvPr/>
          </p:nvSpPr>
          <p:spPr bwMode="auto">
            <a:xfrm>
              <a:off x="866" y="1669"/>
              <a:ext cx="2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ESRI Surveyor" panose="02000000000000000000" pitchFamily="2" charset="0"/>
                </a:rPr>
                <a:t>c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26"/>
            <p:cNvSpPr>
              <a:spLocks noChangeArrowheads="1"/>
            </p:cNvSpPr>
            <p:nvPr/>
          </p:nvSpPr>
          <p:spPr bwMode="auto">
            <a:xfrm>
              <a:off x="929" y="1686"/>
              <a:ext cx="10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Black" panose="020B0A04020102020204" pitchFamily="34" charset="0"/>
                </a:rPr>
                <a:t>E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27"/>
            <p:cNvSpPr>
              <a:spLocks noChangeArrowheads="1"/>
            </p:cNvSpPr>
            <p:nvPr/>
          </p:nvSpPr>
          <p:spPr bwMode="auto">
            <a:xfrm>
              <a:off x="866" y="2282"/>
              <a:ext cx="2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ESRI Surveyor" panose="02000000000000000000" pitchFamily="2" charset="0"/>
                </a:rPr>
                <a:t>c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28"/>
            <p:cNvSpPr>
              <a:spLocks noChangeArrowheads="1"/>
            </p:cNvSpPr>
            <p:nvPr/>
          </p:nvSpPr>
          <p:spPr bwMode="auto">
            <a:xfrm>
              <a:off x="904" y="2303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Black" panose="020B0A04020102020204" pitchFamily="34" charset="0"/>
                </a:rPr>
                <a:t>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29"/>
            <p:cNvSpPr>
              <a:spLocks noChangeArrowheads="1"/>
            </p:cNvSpPr>
            <p:nvPr/>
          </p:nvSpPr>
          <p:spPr bwMode="auto">
            <a:xfrm>
              <a:off x="1099" y="2316"/>
              <a:ext cx="91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91440" fontAlgn="b">
                <a:spcBef>
                  <a:spcPts val="0"/>
                </a:spcBef>
                <a:spcAft>
                  <a:spcPts val="0"/>
                </a:spcAft>
              </a:pPr>
              <a:r>
                <a:rPr lang="pl-PL" sz="1200" b="1" dirty="0">
                  <a:latin typeface="SutonnyMJ" pitchFamily="2" charset="0"/>
                  <a:cs typeface="SutonnyMJ" pitchFamily="2" charset="0"/>
                </a:rPr>
                <a:t>weÁvb I cÖhzw³ wek¦we`¨vj</a:t>
              </a:r>
              <a:r>
                <a:rPr lang="en-US" sz="1200" b="1" dirty="0">
                  <a:latin typeface="SutonnyMJ" pitchFamily="2" charset="0"/>
                  <a:cs typeface="SutonnyMJ" pitchFamily="2" charset="0"/>
                </a:rPr>
                <a:t>q</a:t>
              </a:r>
              <a:endPara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15" name="Rectangle 30"/>
            <p:cNvSpPr>
              <a:spLocks noChangeArrowheads="1"/>
            </p:cNvSpPr>
            <p:nvPr/>
          </p:nvSpPr>
          <p:spPr bwMode="auto">
            <a:xfrm>
              <a:off x="866" y="2078"/>
              <a:ext cx="2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ESRI Surveyor" panose="02000000000000000000" pitchFamily="2" charset="0"/>
                </a:rPr>
                <a:t>c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31"/>
            <p:cNvSpPr>
              <a:spLocks noChangeArrowheads="1"/>
            </p:cNvSpPr>
            <p:nvPr/>
          </p:nvSpPr>
          <p:spPr bwMode="auto">
            <a:xfrm>
              <a:off x="892" y="2091"/>
              <a:ext cx="15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Black" panose="020B0A04020102020204" pitchFamily="34" charset="0"/>
                </a:rPr>
                <a:t>M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1104" y="2111"/>
              <a:ext cx="5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91440" lvl="0" defTabSz="914400" eaLnBrk="1" fontAlgn="b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sz="1200" b="1" dirty="0" err="1">
                  <a:latin typeface="SutonnyMJ" pitchFamily="2" charset="0"/>
                  <a:cs typeface="SutonnyMJ" pitchFamily="2" charset="0"/>
                </a:rPr>
                <a:t>gwW‡Kj</a:t>
              </a:r>
              <a:r>
                <a:rPr lang="en-US" sz="1200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200" b="1" dirty="0" err="1">
                  <a:latin typeface="SutonnyMJ" pitchFamily="2" charset="0"/>
                  <a:cs typeface="SutonnyMJ" pitchFamily="2" charset="0"/>
                </a:rPr>
                <a:t>K‡jR</a:t>
              </a:r>
              <a:endParaRPr lang="en-US" sz="12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255792"/>
              </p:ext>
            </p:extLst>
          </p:nvPr>
        </p:nvGraphicFramePr>
        <p:xfrm>
          <a:off x="113519" y="1000377"/>
          <a:ext cx="4664543" cy="223165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152938"/>
                <a:gridCol w="728870"/>
                <a:gridCol w="2782735"/>
              </a:tblGrid>
              <a:tr h="498309">
                <a:tc>
                  <a:txBody>
                    <a:bodyPr/>
                    <a:lstStyle/>
                    <a:p>
                      <a:pPr marL="9144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cÖ¯Ívebvmg~n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vb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98309"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gwW‡Kj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endParaRPr lang="en-US" sz="1600" u="none" strike="noStrike" dirty="0" smtClean="0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12.86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e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q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ivcvov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e</a:t>
                      </a:r>
                      <a:r>
                        <a:rPr kumimoji="0" lang="en-US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q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iv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civbczi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© -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413509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weÁvb I cÖhzw³ wek¦we`¨vj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q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3.11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G.wU.AvB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bvivqYczi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©-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413509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cÖwZeÜx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‡`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wk¶v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2.29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gnjøv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Kmev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Av`k©cvov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©- 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73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" r="1921"/>
          <a:stretch/>
        </p:blipFill>
        <p:spPr>
          <a:xfrm>
            <a:off x="4636394" y="296214"/>
            <a:ext cx="5267461" cy="6426558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1809C6C0-59A6-4CAA-8A06-82B99D636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721386"/>
              </p:ext>
            </p:extLst>
          </p:nvPr>
        </p:nvGraphicFramePr>
        <p:xfrm>
          <a:off x="21935" y="1036639"/>
          <a:ext cx="4147326" cy="534548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3397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1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65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8863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cwi‡lev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B`Mvn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2.00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K¬ve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6639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‡W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Kqvi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2.54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bvivqYcyi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MY‡kŠPvMvi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7512107"/>
                  </a:ext>
                </a:extLst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m¨vwbUvwi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j¨vÛwdj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0.15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510318"/>
                  </a:ext>
                </a:extLst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KmvBLvbv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k«xK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òcyi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bs-09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004007"/>
                  </a:ext>
                </a:extLst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¯­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SutonnyMJ" pitchFamily="2" charset="0"/>
                          <a:cs typeface="SutonnyMJ" pitchFamily="2" charset="0"/>
                        </a:rPr>
                        <a:t>ø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vR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wbM©gb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0.03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ivgK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òcyi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eR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¨©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cwiPjb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†K›`«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0.21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XvKjnvwU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bs-03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eR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¨©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cwiPjb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†K›`«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0.42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bs-05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eR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¨©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cwiPjb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†K›`«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0.27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cvwb‡kvabvMvi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0.28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bvivqYcyi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  <a:tr h="368371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cvwb‡kvabvMvi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0.16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bInvUv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bs-09</a:t>
                      </a:r>
                    </a:p>
                  </a:txBody>
                  <a:tcPr marL="7739" marR="7739" marT="7917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886868-AC6D-4441-AD1D-E51D56F82EFD}"/>
              </a:ext>
            </a:extLst>
          </p:cNvPr>
          <p:cNvSpPr txBox="1"/>
          <p:nvPr/>
        </p:nvSpPr>
        <p:spPr>
          <a:xfrm>
            <a:off x="334406" y="480776"/>
            <a:ext cx="288531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cwi‡lev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0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" t="92528" r="74191" b="5298"/>
          <a:stretch/>
        </p:blipFill>
        <p:spPr>
          <a:xfrm>
            <a:off x="5023469" y="5995128"/>
            <a:ext cx="1597744" cy="28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6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" t="8333" r="3374" b="8334"/>
          <a:stretch/>
        </p:blipFill>
        <p:spPr>
          <a:xfrm>
            <a:off x="4945696" y="683745"/>
            <a:ext cx="4495801" cy="5715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452819" y="772172"/>
            <a:ext cx="6079592" cy="5709586"/>
            <a:chOff x="1174649" y="704776"/>
            <a:chExt cx="6079592" cy="5709586"/>
          </a:xfrm>
        </p:grpSpPr>
        <p:sp>
          <p:nvSpPr>
            <p:cNvPr id="21" name="Rectangle 20"/>
            <p:cNvSpPr/>
            <p:nvPr/>
          </p:nvSpPr>
          <p:spPr>
            <a:xfrm>
              <a:off x="2884888" y="5583551"/>
              <a:ext cx="1009046" cy="752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174649" y="704776"/>
              <a:ext cx="6079592" cy="5709586"/>
              <a:chOff x="1174649" y="704776"/>
              <a:chExt cx="6079592" cy="5709586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1174649" y="6137363"/>
                <a:ext cx="201984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/>
                  <a:t>Existing Community Structure</a:t>
                </a:r>
                <a:endParaRPr lang="en-US" sz="1200" dirty="0"/>
              </a:p>
            </p:txBody>
          </p:sp>
        </p:grpSp>
      </p:grp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92837" r="87785" b="5470"/>
          <a:stretch/>
        </p:blipFill>
        <p:spPr>
          <a:xfrm>
            <a:off x="2995619" y="6193280"/>
            <a:ext cx="457200" cy="2522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D997526-66B1-4A63-8F45-A195C988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0A4DF8C-88BE-4D5A-84CC-F82BF98E1134}"/>
              </a:ext>
            </a:extLst>
          </p:cNvPr>
          <p:cNvSpPr/>
          <p:nvPr/>
        </p:nvSpPr>
        <p:spPr>
          <a:xfrm>
            <a:off x="4697536" y="-2561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cwi‡lev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3605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E092113-5F30-4021-A7C2-075E45092695}"/>
              </a:ext>
            </a:extLst>
          </p:cNvPr>
          <p:cNvGrpSpPr/>
          <p:nvPr/>
        </p:nvGrpSpPr>
        <p:grpSpPr>
          <a:xfrm>
            <a:off x="8453509" y="804282"/>
            <a:ext cx="1289440" cy="627797"/>
            <a:chOff x="4738950" y="5335730"/>
            <a:chExt cx="2223500" cy="108256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56A0A173-034C-454B-B14E-4E53A179F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26689DBE-8E2E-4F1B-BECF-13F7A6F85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54836CE-1F58-40B8-9B02-CB7CDE44C035}"/>
              </a:ext>
            </a:extLst>
          </p:cNvPr>
          <p:cNvSpPr txBox="1"/>
          <p:nvPr/>
        </p:nvSpPr>
        <p:spPr>
          <a:xfrm>
            <a:off x="2761353" y="1150798"/>
            <a:ext cx="1701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cwi‡lev</a:t>
            </a:r>
            <a:endParaRPr lang="en-US" sz="20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3702" y="3763829"/>
            <a:ext cx="2163682" cy="226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0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556598"/>
            <a:ext cx="3123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cvewjK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Uq‡j‡Ui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bgybv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9" name="Picture 3" descr="C:\Users\Najma\Desktop\Toilet\04.jpg">
            <a:extLst>
              <a:ext uri="{FF2B5EF4-FFF2-40B4-BE49-F238E27FC236}">
                <a16:creationId xmlns:a16="http://schemas.microsoft.com/office/drawing/2014/main" xmlns="" id="{D0FBB8B9-7C44-4D44-8937-1FD5F5960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860550"/>
            <a:ext cx="5200650" cy="307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F:\Kushtia_Pourashava\Proposal Map\public toilet2.jpg">
            <a:extLst>
              <a:ext uri="{FF2B5EF4-FFF2-40B4-BE49-F238E27FC236}">
                <a16:creationId xmlns:a16="http://schemas.microsoft.com/office/drawing/2014/main" xmlns="" id="{99CE3582-21DA-4729-B755-A9F26170D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31" y="1850231"/>
            <a:ext cx="4633119" cy="30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684DB27-9206-4354-9E83-CC2249AD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6C920B3-0D27-4F1E-8EEE-0C7801797328}"/>
              </a:ext>
            </a:extLst>
          </p:cNvPr>
          <p:cNvSpPr/>
          <p:nvPr/>
        </p:nvSpPr>
        <p:spPr>
          <a:xfrm>
            <a:off x="4678300" y="80117"/>
            <a:ext cx="4733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cwi‡mev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906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990606"/>
            <a:ext cx="7677150" cy="543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91387" y="453567"/>
            <a:ext cx="3123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cvewjK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Uq‡j‡Ui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bgybv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1345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8148" r="3636" b="8333"/>
          <a:stretch/>
        </p:blipFill>
        <p:spPr>
          <a:xfrm>
            <a:off x="4961203" y="672723"/>
            <a:ext cx="4470401" cy="57277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3851485" y="772172"/>
            <a:ext cx="5655161" cy="5644508"/>
            <a:chOff x="1599080" y="704776"/>
            <a:chExt cx="5655161" cy="5644508"/>
          </a:xfrm>
        </p:grpSpPr>
        <p:sp>
          <p:nvSpPr>
            <p:cNvPr id="22" name="Rectangle 21"/>
            <p:cNvSpPr/>
            <p:nvPr/>
          </p:nvSpPr>
          <p:spPr>
            <a:xfrm>
              <a:off x="2884888" y="5583551"/>
              <a:ext cx="1009046" cy="752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4" t="92528" r="74191" b="5298"/>
            <a:stretch/>
          </p:blipFill>
          <p:spPr>
            <a:xfrm>
              <a:off x="1599080" y="6066129"/>
              <a:ext cx="1597744" cy="283155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6247234" y="704776"/>
              <a:ext cx="1007007" cy="1122413"/>
              <a:chOff x="6247234" y="704776"/>
              <a:chExt cx="1007007" cy="1122413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</p:grpSp>
      </p:grp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2" t="92543" r="87851" b="5426"/>
          <a:stretch/>
        </p:blipFill>
        <p:spPr>
          <a:xfrm>
            <a:off x="3837433" y="6109162"/>
            <a:ext cx="414436" cy="273859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E6938B-0047-4921-97ED-6D398BFF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D614786-B694-43D6-A5BA-92CE5613A320}"/>
              </a:ext>
            </a:extLst>
          </p:cNvPr>
          <p:cNvSpPr/>
          <p:nvPr/>
        </p:nvSpPr>
        <p:spPr>
          <a:xfrm>
            <a:off x="4787185" y="71741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9954" y="749300"/>
            <a:ext cx="3277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bi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myweavw`i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Ae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¯’v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3CC7F2C2-4D88-4D5E-A564-50F705BB96DF}"/>
              </a:ext>
            </a:extLst>
          </p:cNvPr>
          <p:cNvGrpSpPr/>
          <p:nvPr/>
        </p:nvGrpSpPr>
        <p:grpSpPr>
          <a:xfrm>
            <a:off x="7987313" y="669344"/>
            <a:ext cx="1595703" cy="776909"/>
            <a:chOff x="4738950" y="5335730"/>
            <a:chExt cx="2223500" cy="108256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6BDD6CA7-9616-46AC-9DF4-1945BD917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762C65F2-1BF5-42B4-BAF6-4E31404B3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813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725651" y="591841"/>
            <a:ext cx="6851466" cy="5862285"/>
            <a:chOff x="2725651" y="591841"/>
            <a:chExt cx="6851466" cy="586228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5445" y="591841"/>
              <a:ext cx="4641672" cy="5862285"/>
            </a:xfrm>
            <a:prstGeom prst="rect">
              <a:avLst/>
            </a:prstGeom>
          </p:spPr>
        </p:pic>
        <p:sp>
          <p:nvSpPr>
            <p:cNvPr id="5" name="Speech Bubble: Rectangle 21">
              <a:extLst>
                <a:ext uri="{FF2B5EF4-FFF2-40B4-BE49-F238E27FC236}">
                  <a16:creationId xmlns:a16="http://schemas.microsoft.com/office/drawing/2014/main" xmlns="" id="{FCE401E0-BD1E-4AEC-876B-5E65DABB6200}"/>
                </a:ext>
              </a:extLst>
            </p:cNvPr>
            <p:cNvSpPr/>
            <p:nvPr/>
          </p:nvSpPr>
          <p:spPr>
            <a:xfrm>
              <a:off x="2725651" y="3850783"/>
              <a:ext cx="1909134" cy="456516"/>
            </a:xfrm>
            <a:prstGeom prst="wedgeRectCallout">
              <a:avLst>
                <a:gd name="adj1" fmla="val 101304"/>
                <a:gd name="adj2" fmla="val -329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cÖ¯ÍvweZ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IqvUvi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WK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6" name="Speech Bubble: Rectangle 21">
              <a:extLst>
                <a:ext uri="{FF2B5EF4-FFF2-40B4-BE49-F238E27FC236}">
                  <a16:creationId xmlns:a16="http://schemas.microsoft.com/office/drawing/2014/main" xmlns="" id="{FCE401E0-BD1E-4AEC-876B-5E65DABB6200}"/>
                </a:ext>
              </a:extLst>
            </p:cNvPr>
            <p:cNvSpPr/>
            <p:nvPr/>
          </p:nvSpPr>
          <p:spPr>
            <a:xfrm>
              <a:off x="3670479" y="5293217"/>
              <a:ext cx="1116706" cy="570276"/>
            </a:xfrm>
            <a:prstGeom prst="wedgeRectCallout">
              <a:avLst>
                <a:gd name="adj1" fmla="val 315429"/>
                <a:gd name="adj2" fmla="val -11985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we‡bv`b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cvK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utonnyMJ" pitchFamily="2" charset="0"/>
                  <a:cs typeface="SutonnyMJ" pitchFamily="2" charset="0"/>
                </a:rPr>
                <a:t>©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6730" y="391786"/>
            <a:ext cx="349374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A2B7F60A-3639-4C89-8788-0331178D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465041"/>
              </p:ext>
            </p:extLst>
          </p:nvPr>
        </p:nvGraphicFramePr>
        <p:xfrm>
          <a:off x="204452" y="1279092"/>
          <a:ext cx="4341795" cy="190850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693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795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73472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88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IqvUvi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†WK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-----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g„Mx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mv‡_, ‡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†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©-06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187192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cvK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AvgbKyov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Lv‡ji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cv‡k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gŠRvt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eqiv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civbcyi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IqvW©t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7247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84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556598"/>
            <a:ext cx="3573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14" name="Picture 2" descr="03">
            <a:extLst>
              <a:ext uri="{FF2B5EF4-FFF2-40B4-BE49-F238E27FC236}">
                <a16:creationId xmlns:a16="http://schemas.microsoft.com/office/drawing/2014/main" xmlns="" id="{7A887FBD-C2DC-465D-BCD8-63D708956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t="21477" r="2705" b="15741"/>
          <a:stretch/>
        </p:blipFill>
        <p:spPr bwMode="auto">
          <a:xfrm>
            <a:off x="203381" y="1066806"/>
            <a:ext cx="9508654" cy="494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943088" y="5848989"/>
            <a:ext cx="2446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alt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alt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‡Ki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bgybv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B1B6B4F-B282-4E9C-AAD2-BA97594B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DE1C9B6-B0E3-4FDC-A4AF-2CF6A4520672}"/>
              </a:ext>
            </a:extLst>
          </p:cNvPr>
          <p:cNvSpPr/>
          <p:nvPr/>
        </p:nvSpPr>
        <p:spPr>
          <a:xfrm>
            <a:off x="4804936" y="50758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154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D997526-66B1-4A63-8F45-A195C988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0A4DF8C-88BE-4D5A-84CC-F82BF98E1134}"/>
              </a:ext>
            </a:extLst>
          </p:cNvPr>
          <p:cNvSpPr/>
          <p:nvPr/>
        </p:nvSpPr>
        <p:spPr>
          <a:xfrm>
            <a:off x="3575750" y="-76200"/>
            <a:ext cx="66447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(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Ab¨vb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4886868-AC6D-4441-AD1D-E51D56F82EFD}"/>
              </a:ext>
            </a:extLst>
          </p:cNvPr>
          <p:cNvSpPr txBox="1"/>
          <p:nvPr/>
        </p:nvSpPr>
        <p:spPr>
          <a:xfrm>
            <a:off x="547254" y="530088"/>
            <a:ext cx="2202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000" b="1" dirty="0" err="1" smtClean="0">
                <a:solidFill>
                  <a:srgbClr val="00B050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B0E8CB2E-4AA5-4264-BD8C-7EF6A0D8C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758771"/>
              </p:ext>
            </p:extLst>
          </p:nvPr>
        </p:nvGraphicFramePr>
        <p:xfrm>
          <a:off x="434318" y="1079572"/>
          <a:ext cx="4580632" cy="78118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388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24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93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5589"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Ab¨vb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0112"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en-US" sz="16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1.29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gŠRv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=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bvivqYczi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</a:p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- 02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5097212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4C02B901-BA12-4E1B-98A4-FAB463BB9A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7" r="16495"/>
          <a:stretch/>
        </p:blipFill>
        <p:spPr>
          <a:xfrm>
            <a:off x="5468946" y="636438"/>
            <a:ext cx="4475691" cy="5753482"/>
          </a:xfrm>
          <a:prstGeom prst="rect">
            <a:avLst/>
          </a:prstGeom>
        </p:spPr>
      </p:pic>
      <p:sp>
        <p:nvSpPr>
          <p:cNvPr id="17" name="Speech Bubble: Rectangle 4">
            <a:extLst>
              <a:ext uri="{FF2B5EF4-FFF2-40B4-BE49-F238E27FC236}">
                <a16:creationId xmlns="" xmlns:a16="http://schemas.microsoft.com/office/drawing/2014/main" id="{22B4ED79-36BD-417F-B59A-07B239FCA8C5}"/>
              </a:ext>
            </a:extLst>
          </p:cNvPr>
          <p:cNvSpPr/>
          <p:nvPr/>
        </p:nvSpPr>
        <p:spPr>
          <a:xfrm>
            <a:off x="3992939" y="4159874"/>
            <a:ext cx="1218034" cy="564826"/>
          </a:xfrm>
          <a:prstGeom prst="wedgeRectCallout">
            <a:avLst>
              <a:gd name="adj1" fmla="val 316296"/>
              <a:gd name="adj2" fmla="val -4529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nvmcvZvj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lvl="0" algn="ctr" defTabSz="914400">
              <a:defRPr/>
            </a:pPr>
            <a:r>
              <a:rPr lang="en-US" sz="1600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16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bvivqYcyi</a:t>
            </a:r>
            <a:r>
              <a:rPr lang="en-US" sz="1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69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701517" y="77604"/>
            <a:ext cx="4732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kicyi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29814731-3BDA-40CB-A1FF-9C7132CF6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70" y="1143006"/>
            <a:ext cx="4386489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we‡bv`bg~jK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myweav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mvwf©m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wj¼ 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ivW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`ª /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Amnvq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nvDwRs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cªwZeÜx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wk¶v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c«wZôvb</a:t>
            </a:r>
            <a:endParaRPr lang="en-US" altLang="en-US" sz="22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„×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vkÖg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kn‡ii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mŠ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›`h©¨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ea©K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’</a:t>
            </a: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(‡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gv‡oi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)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KvDwÝji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Awdm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KwgDwbwU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m›Uvi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A‡Uvwi·v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÷¨</a:t>
            </a: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vÛ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hvbRU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wbim‡bi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Kvh©Ki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MÖnY</a:t>
            </a:r>
            <a:endParaRPr kumimoji="0" lang="en-US" altLang="en-US" sz="2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‡W †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Kqvi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m›Uvi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cvwb‡kvabvMvi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defTabSz="914400">
              <a:buFont typeface="Wingdings" panose="05000000000000000000" pitchFamily="2" charset="2"/>
              <a:buChar char="ü"/>
              <a:defRPr/>
            </a:pP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KwgDwbwU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K¬ve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C2BDB9BD-69B7-45B4-BE04-807AF0732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0916" y="1517577"/>
            <a:ext cx="351353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BÛvw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÷ª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Gwiqv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IqvUvi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cvewjK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Uq‡jU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KmvBLvbv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m¨vwbUvwi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j¨vÛwdj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eR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©¨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UªvÝdvi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‡÷</a:t>
            </a:r>
            <a:r>
              <a:rPr kumimoji="0" lang="en-US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kb</a:t>
            </a: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wek¦we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`¨</a:t>
            </a:r>
            <a:r>
              <a:rPr lang="en-US" altLang="en-US" sz="22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vjq</a:t>
            </a:r>
            <a:endParaRPr lang="en-US" altLang="en-US" sz="2200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gwWK¨vj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K‡jR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nvmcvZvj</a:t>
            </a:r>
            <a:endParaRPr lang="en-US" altLang="en-US" sz="2200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U«vK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Uvwg©bvj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altLang="en-US" sz="2200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mycvi</a:t>
            </a:r>
            <a:r>
              <a:rPr lang="en-US" altLang="en-US" sz="2200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gv‡K©U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altLang="en-US" sz="2200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KvuPvevRvi</a:t>
            </a:r>
            <a:endParaRPr lang="en-US" altLang="en-US" sz="22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defTabSz="914400">
              <a:buFont typeface="Wingdings" panose="05000000000000000000" pitchFamily="2" charset="2"/>
              <a:buChar char="ü"/>
              <a:defRPr/>
            </a:pPr>
            <a:r>
              <a:rPr lang="en-US" altLang="en-US" sz="22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Avqg~jK</a:t>
            </a:r>
            <a:r>
              <a:rPr lang="en-US" altLang="en-US" sz="2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Kvh</a:t>
            </a:r>
            <a:r>
              <a:rPr lang="en-US" altLang="en-US" sz="2200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©µg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9E5C93F-3A5B-40D1-804A-4C7180AA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30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C007CE3-97AC-4AE6-9083-EFF3ADEB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023402" y="83426"/>
            <a:ext cx="63888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cÖwZwU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AvBwW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Ges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we¯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vwiZ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Z_¨ m¤^</a:t>
            </a:r>
            <a:r>
              <a:rPr lang="en-US" alt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wjZ</a:t>
            </a:r>
            <a:r>
              <a:rPr lang="en-US" alt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WvUv‡eR</a:t>
            </a:r>
            <a:endParaRPr lang="en-US" altLang="en-US" sz="24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83" y="761452"/>
            <a:ext cx="9246763" cy="3341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55" y="545091"/>
            <a:ext cx="4699198" cy="58739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r="12007"/>
          <a:stretch/>
        </p:blipFill>
        <p:spPr>
          <a:xfrm>
            <a:off x="334912" y="1583930"/>
            <a:ext cx="7095692" cy="4673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192" y="660869"/>
            <a:ext cx="1844929" cy="2306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06677" y="1842052"/>
            <a:ext cx="457812" cy="304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7430604" y="1583930"/>
            <a:ext cx="1276073" cy="2581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430604" y="2146853"/>
            <a:ext cx="1276073" cy="40729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41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874414" y="71741"/>
            <a:ext cx="25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5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930" y="2914918"/>
            <a:ext cx="569782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_©K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wewb‡qvM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Financial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Investment </a:t>
            </a: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Plan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84A2B53-8CB4-4967-B785-64E10EF5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74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6BC61B8-ACEC-4B3B-B3D8-4221E219AE45}"/>
              </a:ext>
            </a:extLst>
          </p:cNvPr>
          <p:cNvSpPr/>
          <p:nvPr/>
        </p:nvSpPr>
        <p:spPr>
          <a:xfrm>
            <a:off x="2461346" y="50758"/>
            <a:ext cx="6950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ch©vq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2018-2023)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we¯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vwiZ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Avw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_©K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wewb‡qvM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A04A2E54-F310-49AD-8382-171023CF4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332504"/>
              </p:ext>
            </p:extLst>
          </p:nvPr>
        </p:nvGraphicFramePr>
        <p:xfrm>
          <a:off x="1578563" y="1039184"/>
          <a:ext cx="6788562" cy="569573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30313">
                  <a:extLst>
                    <a:ext uri="{9D8B030D-6E8A-4147-A177-3AD203B41FA5}">
                      <a16:colId xmlns:a16="http://schemas.microsoft.com/office/drawing/2014/main" xmlns="" val="2642100786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xmlns="" val="3554978510"/>
                    </a:ext>
                  </a:extLst>
                </a:gridCol>
                <a:gridCol w="1901825">
                  <a:extLst>
                    <a:ext uri="{9D8B030D-6E8A-4147-A177-3AD203B41FA5}">
                      <a16:colId xmlns:a16="http://schemas.microsoft.com/office/drawing/2014/main" xmlns="" val="929885819"/>
                    </a:ext>
                  </a:extLst>
                </a:gridCol>
                <a:gridCol w="765493">
                  <a:extLst>
                    <a:ext uri="{9D8B030D-6E8A-4147-A177-3AD203B41FA5}">
                      <a16:colId xmlns:a16="http://schemas.microsoft.com/office/drawing/2014/main" xmlns="" val="1869970062"/>
                    </a:ext>
                  </a:extLst>
                </a:gridCol>
                <a:gridCol w="1643156">
                  <a:extLst>
                    <a:ext uri="{9D8B030D-6E8A-4147-A177-3AD203B41FA5}">
                      <a16:colId xmlns:a16="http://schemas.microsoft.com/office/drawing/2014/main" xmlns="" val="3744308079"/>
                    </a:ext>
                  </a:extLst>
                </a:gridCol>
              </a:tblGrid>
              <a:tr h="359834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weeiY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iU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cwigvY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cÖv°wjZ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e¨q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jÿ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5587265"/>
                  </a:ext>
                </a:extLst>
              </a:tr>
              <a:tr h="15025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cÖvBgvwi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ivW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70,000,000/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3500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528596964"/>
                  </a:ext>
                </a:extLst>
              </a:tr>
              <a:tr h="1156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m‡KÛvwi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ivW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35,000,000/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765079515"/>
                  </a:ext>
                </a:extLst>
              </a:tr>
              <a:tr h="8098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Uviwmqvwi ‡ivW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20,000,000/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745533166"/>
                  </a:ext>
                </a:extLst>
              </a:tr>
              <a:tr h="12778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G‡Kªm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ivW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8,000,000/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396582218"/>
                  </a:ext>
                </a:extLst>
              </a:tr>
              <a:tr h="18469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cÖvBgvix †Wªb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RCC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 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Wªb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1640000/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60058817"/>
                  </a:ext>
                </a:extLst>
              </a:tr>
              <a:tr h="22732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‡m‡KÛvwi ‡Wªb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RCC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 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Wªb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1460000/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580348446"/>
                  </a:ext>
                </a:extLst>
              </a:tr>
              <a:tr h="18259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Uviwmqvwi ‡Wªb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RCC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Wªb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910000/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45.5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76124267"/>
                  </a:ext>
                </a:extLst>
              </a:tr>
              <a:tr h="18798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Mb‡kŠPvMvi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wdU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2,400,000/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Mb‡kŠPvMvi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24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356719842"/>
                  </a:ext>
                </a:extLst>
              </a:tr>
              <a:tr h="206252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KmvBLvbv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 Zjv feb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4,32,10,963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432.11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82619578"/>
                  </a:ext>
                </a:extLst>
              </a:tr>
              <a:tr h="22452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Wvw¤ús ‡÷kb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 wU (2 GKi)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177,273/‡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Wwm‡gj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354.546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89084793"/>
                  </a:ext>
                </a:extLst>
              </a:tr>
              <a:tr h="19127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©¨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msMÖn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‡K›`ª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‡K›`ª wbg©vY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1,440,000/ ‡K›`ª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28.8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70121214"/>
                  </a:ext>
                </a:extLst>
              </a:tr>
              <a:tr h="17090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KvDwÝji Awdm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Zjv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feb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22,572,200/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Awdm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2031.48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11366952"/>
                  </a:ext>
                </a:extLst>
              </a:tr>
              <a:tr h="37295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UªvK ÷¨vÛ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171370000/÷¨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vÛ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1713.7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60167333"/>
                  </a:ext>
                </a:extLst>
              </a:tr>
              <a:tr h="159537"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me©‡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gvU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13276.1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41214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5760144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168758" y="2851597"/>
            <a:ext cx="7620000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28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altLang="en-US" sz="28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¯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SutonnyMJ"/>
                <a:cs typeface="SutonnyMJ" pitchFamily="2" charset="0"/>
              </a:rPr>
              <a:t>Z</a:t>
            </a:r>
            <a:r>
              <a:rPr lang="en-US" altLang="en-US" sz="28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‡ii</a:t>
            </a:r>
            <a:r>
              <a:rPr lang="en-US" altLang="en-US" sz="28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bvMwiK</a:t>
            </a:r>
            <a:r>
              <a:rPr lang="en-US" altLang="en-US" sz="28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‡`i </a:t>
            </a:r>
            <a:r>
              <a:rPr lang="en-US" altLang="en-US" sz="28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gnvcwiKíbvi</a:t>
            </a:r>
            <a:r>
              <a:rPr lang="bn-IN" altLang="en-US" sz="28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bn-IN" altLang="en-US" sz="28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av‡c</a:t>
            </a:r>
            <a:r>
              <a:rPr lang="en-US" altLang="en-US" sz="28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AskMÖnY</a:t>
            </a:r>
            <a:endParaRPr lang="en-US" altLang="en-US" sz="2800" b="1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11294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296444" y="-50794"/>
            <a:ext cx="23960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cÖ_g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gZwewbgq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mfv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8" y="2933769"/>
            <a:ext cx="4605270" cy="3453953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4718870" y="919757"/>
            <a:ext cx="33304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vbt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Kvh©vjq</a:t>
            </a:r>
            <a:endParaRPr lang="en-US" altLang="en-US" sz="2400" b="1" dirty="0"/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4701517" y="465932"/>
            <a:ext cx="2667000" cy="53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ZvwiLt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1jv </a:t>
            </a: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Ryb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, 2016 </a:t>
            </a:r>
            <a:endParaRPr lang="en-US" altLang="en-US" sz="2400" b="1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397170" y="3976249"/>
            <a:ext cx="4206515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m¤§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vbxq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Dcw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wZt</a:t>
            </a:r>
            <a:endParaRPr lang="en-US" altLang="en-US" sz="2400" b="1" dirty="0" smtClean="0">
              <a:latin typeface="SutonnyMJ" pitchFamily="2" charset="0"/>
              <a:cs typeface="SutonnyMJ" pitchFamily="2" charset="0"/>
            </a:endParaRP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gvbbxq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gqi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, †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000" dirty="0" err="1" smtClean="0">
                <a:latin typeface="SutonnyMJ" pitchFamily="2" charset="0"/>
                <a:cs typeface="SutonnyMJ" pitchFamily="2" charset="0"/>
              </a:rPr>
              <a:t>cŠimfv</a:t>
            </a:r>
            <a:endParaRPr lang="en-US" altLang="en-US" sz="2000" dirty="0" smtClean="0">
              <a:latin typeface="SutonnyMJ" pitchFamily="2" charset="0"/>
              <a:cs typeface="SutonnyMJ" pitchFamily="2" charset="0"/>
            </a:endParaRP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m¤§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vbxq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IqvW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KvDwÝjie</a:t>
            </a: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…›`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Kg©Pvixe</a:t>
            </a: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…›`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vbxq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MY¨gvb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¨ e¨w³eM©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15" y="610864"/>
            <a:ext cx="4243804" cy="318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7364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296444" y="-50794"/>
            <a:ext cx="2460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wØZxq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gZwewbgq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mfv</a:t>
            </a:r>
            <a:r>
              <a:rPr lang="en-US" alt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718870" y="919757"/>
            <a:ext cx="35364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vbt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wgjbvqZb</a:t>
            </a:r>
            <a:endParaRPr lang="en-US" altLang="en-US" sz="2400" b="1" dirty="0"/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701517" y="465932"/>
            <a:ext cx="31288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ZvwiLt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 23‡k </a:t>
            </a: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Rvbyqvwi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, 2017</a:t>
            </a:r>
            <a:endParaRPr lang="en-US" altLang="en-US" sz="2400" b="1" dirty="0"/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97170" y="3898975"/>
            <a:ext cx="4206515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m¤§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vbxq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Dcw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US" altLang="en-US" sz="24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US" altLang="en-US" sz="2400" b="1" dirty="0" err="1" smtClean="0">
                <a:latin typeface="SutonnyMJ" pitchFamily="2" charset="0"/>
                <a:cs typeface="SutonnyMJ" pitchFamily="2" charset="0"/>
              </a:rPr>
              <a:t>wZt</a:t>
            </a:r>
            <a:endParaRPr lang="en-US" altLang="en-US" sz="2400" b="1" dirty="0" smtClean="0">
              <a:latin typeface="SutonnyMJ" pitchFamily="2" charset="0"/>
              <a:cs typeface="SutonnyMJ" pitchFamily="2" charset="0"/>
            </a:endParaRP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gvbbxq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gqi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, †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000" dirty="0" err="1" smtClean="0">
                <a:latin typeface="SutonnyMJ" pitchFamily="2" charset="0"/>
                <a:cs typeface="SutonnyMJ" pitchFamily="2" charset="0"/>
              </a:rPr>
              <a:t>cŠimfv</a:t>
            </a:r>
            <a:endParaRPr lang="en-US" altLang="en-US" sz="2000" dirty="0" smtClean="0">
              <a:latin typeface="SutonnyMJ" pitchFamily="2" charset="0"/>
              <a:cs typeface="SutonnyMJ" pitchFamily="2" charset="0"/>
            </a:endParaRP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c¨v‡bj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000" dirty="0" err="1" smtClean="0">
                <a:latin typeface="SutonnyMJ" pitchFamily="2" charset="0"/>
                <a:cs typeface="SutonnyMJ" pitchFamily="2" charset="0"/>
              </a:rPr>
              <a:t>gqi</a:t>
            </a: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altLang="en-US" sz="2000" dirty="0" smtClean="0">
              <a:latin typeface="SutonnyMJ" pitchFamily="2" charset="0"/>
              <a:cs typeface="SutonnyMJ" pitchFamily="2" charset="0"/>
            </a:endParaRP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m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¤§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vbxq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IqvW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KvDwÝjie</a:t>
            </a: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…›`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wUGjwmwm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Wwe­DGjwmwm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m`m¨e</a:t>
            </a: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…›`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smtClean="0">
                <a:latin typeface="SutonnyMJ" pitchFamily="2" charset="0"/>
                <a:cs typeface="SutonnyMJ" pitchFamily="2" charset="0"/>
              </a:rPr>
              <a:t>¯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’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vbxq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000" dirty="0" err="1">
                <a:latin typeface="SutonnyMJ" pitchFamily="2" charset="0"/>
                <a:cs typeface="SutonnyMJ" pitchFamily="2" charset="0"/>
              </a:rPr>
              <a:t>MY¨gvb</a:t>
            </a:r>
            <a:r>
              <a:rPr lang="en-US" altLang="en-US" sz="2000" dirty="0">
                <a:latin typeface="SutonnyMJ" pitchFamily="2" charset="0"/>
                <a:cs typeface="SutonnyMJ" pitchFamily="2" charset="0"/>
              </a:rPr>
              <a:t>¨ e¨w³eM©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65" y="612514"/>
            <a:ext cx="4211083" cy="3158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098" y="2562896"/>
            <a:ext cx="4875924" cy="365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5696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CC7AECC-4A97-4F70-AC04-BEA689A2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03647" indent="-23217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2868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00163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7163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4311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1458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8606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15753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29E49E-AE4E-4EEE-BB19-DFBD3578DB9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8020042-8E1F-4EF6-8FBB-33E323B1FF7A}"/>
              </a:ext>
            </a:extLst>
          </p:cNvPr>
          <p:cNvSpPr/>
          <p:nvPr/>
        </p:nvSpPr>
        <p:spPr>
          <a:xfrm>
            <a:off x="4071789" y="3113933"/>
            <a:ext cx="134524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ab¨ev</a:t>
            </a:r>
            <a:r>
              <a:rPr kumimoji="0" lang="en-US" sz="4000" b="1" i="0" u="none" strike="noStrike" kern="1200" cap="none" spc="0" normalizeH="0" baseline="0" noProof="0" dirty="0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28316042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4024</TotalTime>
  <Words>1452</Words>
  <Application>Microsoft Office PowerPoint</Application>
  <PresentationFormat>A4 Paper (210x297 mm)</PresentationFormat>
  <Paragraphs>362</Paragraphs>
  <Slides>25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448</cp:revision>
  <dcterms:created xsi:type="dcterms:W3CDTF">2018-10-07T10:06:19Z</dcterms:created>
  <dcterms:modified xsi:type="dcterms:W3CDTF">2022-08-16T02:03:10Z</dcterms:modified>
</cp:coreProperties>
</file>